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nva Sans" panose="020B0604020202020204" charset="0"/>
      <p:regular r:id="rId30"/>
    </p:embeddedFont>
    <p:embeddedFont>
      <p:font typeface="Canva Sans Bold" panose="020B0604020202020204" charset="0"/>
      <p:regular r:id="rId31"/>
    </p:embeddedFont>
    <p:embeddedFont>
      <p:font typeface="Garet" panose="020B0604020202020204" charset="0"/>
      <p:regular r:id="rId32"/>
    </p:embeddedFont>
    <p:embeddedFont>
      <p:font typeface="Garet Bold" panose="020B0604020202020204" charset="0"/>
      <p:regular r:id="rId33"/>
    </p:embeddedFont>
    <p:embeddedFont>
      <p:font typeface="Sergio Trendy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7CDEEC-218A-4765-982F-445FBC04F623}" v="94" dt="2023-12-09T04:46:49.2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3120" y="20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ry Wilson" userId="d9fa1230-42c8-48b6-b2d5-f512149d6b57" providerId="ADAL" clId="{6F7CDEEC-218A-4765-982F-445FBC04F623}"/>
    <pc:docChg chg="undo custSel modSld">
      <pc:chgData name="Rory Wilson" userId="d9fa1230-42c8-48b6-b2d5-f512149d6b57" providerId="ADAL" clId="{6F7CDEEC-218A-4765-982F-445FBC04F623}" dt="2023-12-09T04:46:49.206" v="111"/>
      <pc:docMkLst>
        <pc:docMk/>
      </pc:docMkLst>
      <pc:sldChg chg="modAnim">
        <pc:chgData name="Rory Wilson" userId="d9fa1230-42c8-48b6-b2d5-f512149d6b57" providerId="ADAL" clId="{6F7CDEEC-218A-4765-982F-445FBC04F623}" dt="2023-12-09T04:44:46.564" v="82"/>
        <pc:sldMkLst>
          <pc:docMk/>
          <pc:sldMk cId="0" sldId="257"/>
        </pc:sldMkLst>
      </pc:sldChg>
      <pc:sldChg chg="modSp mod">
        <pc:chgData name="Rory Wilson" userId="d9fa1230-42c8-48b6-b2d5-f512149d6b57" providerId="ADAL" clId="{6F7CDEEC-218A-4765-982F-445FBC04F623}" dt="2023-12-09T04:24:50.485" v="8" actId="166"/>
        <pc:sldMkLst>
          <pc:docMk/>
          <pc:sldMk cId="0" sldId="259"/>
        </pc:sldMkLst>
        <pc:grpChg chg="ord">
          <ac:chgData name="Rory Wilson" userId="d9fa1230-42c8-48b6-b2d5-f512149d6b57" providerId="ADAL" clId="{6F7CDEEC-218A-4765-982F-445FBC04F623}" dt="2023-12-09T04:24:50.485" v="8" actId="166"/>
          <ac:grpSpMkLst>
            <pc:docMk/>
            <pc:sldMk cId="0" sldId="259"/>
            <ac:grpSpMk id="7" creationId="{00000000-0000-0000-0000-000000000000}"/>
          </ac:grpSpMkLst>
        </pc:grpChg>
      </pc:sldChg>
      <pc:sldChg chg="modSp mod">
        <pc:chgData name="Rory Wilson" userId="d9fa1230-42c8-48b6-b2d5-f512149d6b57" providerId="ADAL" clId="{6F7CDEEC-218A-4765-982F-445FBC04F623}" dt="2023-12-09T04:25:10.258" v="11" actId="166"/>
        <pc:sldMkLst>
          <pc:docMk/>
          <pc:sldMk cId="0" sldId="260"/>
        </pc:sldMkLst>
        <pc:grpChg chg="ord">
          <ac:chgData name="Rory Wilson" userId="d9fa1230-42c8-48b6-b2d5-f512149d6b57" providerId="ADAL" clId="{6F7CDEEC-218A-4765-982F-445FBC04F623}" dt="2023-12-09T04:25:10.258" v="11" actId="166"/>
          <ac:grpSpMkLst>
            <pc:docMk/>
            <pc:sldMk cId="0" sldId="260"/>
            <ac:grpSpMk id="7" creationId="{00000000-0000-0000-0000-000000000000}"/>
          </ac:grpSpMkLst>
        </pc:grpChg>
      </pc:sldChg>
      <pc:sldChg chg="modSp mod">
        <pc:chgData name="Rory Wilson" userId="d9fa1230-42c8-48b6-b2d5-f512149d6b57" providerId="ADAL" clId="{6F7CDEEC-218A-4765-982F-445FBC04F623}" dt="2023-12-09T04:25:06.561" v="10" actId="166"/>
        <pc:sldMkLst>
          <pc:docMk/>
          <pc:sldMk cId="0" sldId="261"/>
        </pc:sldMkLst>
        <pc:grpChg chg="ord">
          <ac:chgData name="Rory Wilson" userId="d9fa1230-42c8-48b6-b2d5-f512149d6b57" providerId="ADAL" clId="{6F7CDEEC-218A-4765-982F-445FBC04F623}" dt="2023-12-09T04:25:06.561" v="10" actId="166"/>
          <ac:grpSpMkLst>
            <pc:docMk/>
            <pc:sldMk cId="0" sldId="261"/>
            <ac:grpSpMk id="7" creationId="{00000000-0000-0000-0000-000000000000}"/>
          </ac:grpSpMkLst>
        </pc:grpChg>
      </pc:sldChg>
      <pc:sldChg chg="modSp mod">
        <pc:chgData name="Rory Wilson" userId="d9fa1230-42c8-48b6-b2d5-f512149d6b57" providerId="ADAL" clId="{6F7CDEEC-218A-4765-982F-445FBC04F623}" dt="2023-12-09T04:25:01.481" v="9" actId="166"/>
        <pc:sldMkLst>
          <pc:docMk/>
          <pc:sldMk cId="0" sldId="262"/>
        </pc:sldMkLst>
        <pc:grpChg chg="ord">
          <ac:chgData name="Rory Wilson" userId="d9fa1230-42c8-48b6-b2d5-f512149d6b57" providerId="ADAL" clId="{6F7CDEEC-218A-4765-982F-445FBC04F623}" dt="2023-12-09T04:25:01.481" v="9" actId="166"/>
          <ac:grpSpMkLst>
            <pc:docMk/>
            <pc:sldMk cId="0" sldId="262"/>
            <ac:grpSpMk id="7" creationId="{00000000-0000-0000-0000-000000000000}"/>
          </ac:grpSpMkLst>
        </pc:grpChg>
      </pc:sldChg>
      <pc:sldChg chg="modAnim">
        <pc:chgData name="Rory Wilson" userId="d9fa1230-42c8-48b6-b2d5-f512149d6b57" providerId="ADAL" clId="{6F7CDEEC-218A-4765-982F-445FBC04F623}" dt="2023-12-09T04:42:44.900" v="75"/>
        <pc:sldMkLst>
          <pc:docMk/>
          <pc:sldMk cId="0" sldId="264"/>
        </pc:sldMkLst>
      </pc:sldChg>
      <pc:sldChg chg="modSp mod modAnim">
        <pc:chgData name="Rory Wilson" userId="d9fa1230-42c8-48b6-b2d5-f512149d6b57" providerId="ADAL" clId="{6F7CDEEC-218A-4765-982F-445FBC04F623}" dt="2023-12-09T04:42:59.925" v="76"/>
        <pc:sldMkLst>
          <pc:docMk/>
          <pc:sldMk cId="0" sldId="271"/>
        </pc:sldMkLst>
        <pc:grpChg chg="mod">
          <ac:chgData name="Rory Wilson" userId="d9fa1230-42c8-48b6-b2d5-f512149d6b57" providerId="ADAL" clId="{6F7CDEEC-218A-4765-982F-445FBC04F623}" dt="2023-12-09T04:28:55.188" v="36" actId="1076"/>
          <ac:grpSpMkLst>
            <pc:docMk/>
            <pc:sldMk cId="0" sldId="271"/>
            <ac:grpSpMk id="29" creationId="{00000000-0000-0000-0000-000000000000}"/>
          </ac:grpSpMkLst>
        </pc:grpChg>
        <pc:grpChg chg="mod">
          <ac:chgData name="Rory Wilson" userId="d9fa1230-42c8-48b6-b2d5-f512149d6b57" providerId="ADAL" clId="{6F7CDEEC-218A-4765-982F-445FBC04F623}" dt="2023-12-09T04:29:05.436" v="39" actId="1076"/>
          <ac:grpSpMkLst>
            <pc:docMk/>
            <pc:sldMk cId="0" sldId="271"/>
            <ac:grpSpMk id="32" creationId="{00000000-0000-0000-0000-000000000000}"/>
          </ac:grpSpMkLst>
        </pc:grpChg>
      </pc:sldChg>
      <pc:sldChg chg="modAnim">
        <pc:chgData name="Rory Wilson" userId="d9fa1230-42c8-48b6-b2d5-f512149d6b57" providerId="ADAL" clId="{6F7CDEEC-218A-4765-982F-445FBC04F623}" dt="2023-12-09T04:43:47.593" v="80"/>
        <pc:sldMkLst>
          <pc:docMk/>
          <pc:sldMk cId="0" sldId="273"/>
        </pc:sldMkLst>
      </pc:sldChg>
      <pc:sldChg chg="modAnim">
        <pc:chgData name="Rory Wilson" userId="d9fa1230-42c8-48b6-b2d5-f512149d6b57" providerId="ADAL" clId="{6F7CDEEC-218A-4765-982F-445FBC04F623}" dt="2023-12-09T04:43:41.747" v="79"/>
        <pc:sldMkLst>
          <pc:docMk/>
          <pc:sldMk cId="0" sldId="274"/>
        </pc:sldMkLst>
      </pc:sldChg>
      <pc:sldChg chg="modAnim">
        <pc:chgData name="Rory Wilson" userId="d9fa1230-42c8-48b6-b2d5-f512149d6b57" providerId="ADAL" clId="{6F7CDEEC-218A-4765-982F-445FBC04F623}" dt="2023-12-09T04:43:52.866" v="81"/>
        <pc:sldMkLst>
          <pc:docMk/>
          <pc:sldMk cId="0" sldId="275"/>
        </pc:sldMkLst>
      </pc:sldChg>
      <pc:sldChg chg="addSp delSp modSp mod delAnim modAnim">
        <pc:chgData name="Rory Wilson" userId="d9fa1230-42c8-48b6-b2d5-f512149d6b57" providerId="ADAL" clId="{6F7CDEEC-218A-4765-982F-445FBC04F623}" dt="2023-12-09T04:46:49.206" v="111"/>
        <pc:sldMkLst>
          <pc:docMk/>
          <pc:sldMk cId="0" sldId="277"/>
        </pc:sldMkLst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2" creationId="{00000000-0000-0000-0000-000000000000}"/>
          </ac:spMkLst>
        </pc:spChg>
        <pc:spChg chg="del mod">
          <ac:chgData name="Rory Wilson" userId="d9fa1230-42c8-48b6-b2d5-f512149d6b57" providerId="ADAL" clId="{6F7CDEEC-218A-4765-982F-445FBC04F623}" dt="2023-12-09T04:36:45.289" v="60" actId="478"/>
          <ac:spMkLst>
            <pc:docMk/>
            <pc:sldMk cId="0" sldId="277"/>
            <ac:spMk id="3" creationId="{00000000-0000-0000-0000-000000000000}"/>
          </ac:spMkLst>
        </pc:spChg>
        <pc:spChg chg="del">
          <ac:chgData name="Rory Wilson" userId="d9fa1230-42c8-48b6-b2d5-f512149d6b57" providerId="ADAL" clId="{6F7CDEEC-218A-4765-982F-445FBC04F623}" dt="2023-12-09T04:36:34.421" v="56" actId="478"/>
          <ac:spMkLst>
            <pc:docMk/>
            <pc:sldMk cId="0" sldId="277"/>
            <ac:spMk id="85" creationId="{00000000-0000-0000-0000-000000000000}"/>
          </ac:spMkLst>
        </pc:spChg>
        <pc:spChg chg="del">
          <ac:chgData name="Rory Wilson" userId="d9fa1230-42c8-48b6-b2d5-f512149d6b57" providerId="ADAL" clId="{6F7CDEEC-218A-4765-982F-445FBC04F623}" dt="2023-12-09T04:36:25.437" v="54" actId="478"/>
          <ac:spMkLst>
            <pc:docMk/>
            <pc:sldMk cId="0" sldId="277"/>
            <ac:spMk id="329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30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31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32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33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34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35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36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37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38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39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40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41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42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43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44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45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46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47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48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49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50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51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52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53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54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55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56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57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58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59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60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61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62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63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64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65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66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67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68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69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70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71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72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73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74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75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76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77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78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79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80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81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82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83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84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85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86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87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40:58.436" v="66" actId="164"/>
          <ac:spMkLst>
            <pc:docMk/>
            <pc:sldMk cId="0" sldId="277"/>
            <ac:spMk id="388" creationId="{00000000-0000-0000-0000-000000000000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54" creationId="{4BF41A11-8451-73BD-9EDF-3EA6E17DA1D5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55" creationId="{A4EC3197-23EA-EC5E-25EC-14202C8D231C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56" creationId="{B9D9A445-2362-52D5-5786-DAFFD3202087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57" creationId="{ED08ABBF-2A9F-7E23-E806-B80FAD15C93B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58" creationId="{97B6BB5C-EC60-9FEA-FCE4-6D73A18D8B1B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59" creationId="{AC8A4A75-11B0-0DA9-4347-65DBCFCF2191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60" creationId="{023402FB-41E7-6383-595B-9B14C7A31110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61" creationId="{4C30B01B-B3DD-E5AA-643B-5E9AFB0C4AAA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62" creationId="{3B4B0B92-7D93-312D-9AC3-6940E4B2F79B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63" creationId="{1864DA00-D30C-5482-CCBD-D52079EC57DB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64" creationId="{DA0BECA9-2833-D56A-8015-7D6151DA49C7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65" creationId="{F0CDCACB-FA77-DA25-1CF9-FBAD4491AD2E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66" creationId="{1C497125-6EEA-A0E1-72CD-8AA1474F7C74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67" creationId="{311EEA3E-D6B0-1753-52A9-B7C8BE39D1E5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68" creationId="{9D37C3C8-32F3-4B8E-71C8-05DCDAF43FAA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69" creationId="{CA897E9E-278B-6B75-FA55-38C0ED3B6F09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70" creationId="{04588299-75E0-01F8-7C60-A3478257D08C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71" creationId="{735EB3E8-9AF9-A21B-63CB-DCE7F2960DBC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72" creationId="{516FFFDD-4B3A-AAAC-B82C-4F31F8ED3092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73" creationId="{B1981B1F-9A27-AFB0-96FF-83B343291207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74" creationId="{9DF7FAFA-14AC-461C-1772-B70484E26618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75" creationId="{C61751C7-7145-0E11-00EB-73EF2C9E0EB5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76" creationId="{E1407056-C9C6-2F2A-02A7-380C38DEA2B8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77" creationId="{E5C425B3-2DD9-AB4D-BFA4-1240A2DBB14F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78" creationId="{6A6E046A-B424-5A21-C9D2-BE6984A2FAD8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79" creationId="{2097B33F-4951-4584-E69D-E0E1F1B750EA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80" creationId="{995F39E5-81C0-CC31-A834-0A194903D018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81" creationId="{B41656E8-9EF7-B851-B1D5-6D06145F0E7F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82" creationId="{B5347786-B8CE-E29B-C6E3-F741E4892C08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83" creationId="{98F17CBF-3039-93BD-5052-E38031DF92A4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84" creationId="{1804D7C5-27FC-F49F-BF50-F11E8264E374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85" creationId="{44000DEB-0723-015F-3E22-8D3026A536CD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86" creationId="{492DF137-3CD9-AC85-7C3D-90B5C5778551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87" creationId="{9EE295C3-F7D0-5218-AC23-A9ABFF08EFDF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88" creationId="{5E07F0BF-2435-0B17-E64F-E4295107A276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89" creationId="{05A8FA8D-B35F-CF08-247D-AD5D8E60D85A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90" creationId="{893C6085-1AA0-63F7-B707-E4022F327F0A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91" creationId="{676D228D-DBF9-4A2F-CE40-040350F976CC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92" creationId="{29AAFD58-513A-5924-2130-54DEA4C9B750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93" creationId="{FAA642E2-3240-4113-29FD-A8F3923C946C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94" creationId="{13EE0A44-DC21-6D91-BF20-D86D6642B8FD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95" creationId="{60CAC34E-7AF2-9F46-1384-A8BC61DA1C04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96" creationId="{569455B8-CCDD-585D-3081-B0EE0F43CFDA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97" creationId="{EB41B624-E41E-A1BD-150E-AC8B12A86BDD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98" creationId="{AC87EBC2-029C-05AC-1202-E8F9BC1FD1EC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699" creationId="{72EDD4FC-2AE9-7873-ED44-93EED51AA5EC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00" creationId="{C5E08780-C67E-44E6-479D-F5D31BEF6A4B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01" creationId="{DBBDBD70-CB72-3163-676C-1F7F8AC81BB3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02" creationId="{86A2C588-4BCE-C13E-F3A9-BD9CEB0EE439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03" creationId="{0AA747C0-574A-62FE-C3E8-4185F527FB76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04" creationId="{807C1775-B690-2FE7-8EDA-3D06E1C6E72C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05" creationId="{A28B24D3-F6BF-A810-52C2-75CD5A7AD360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06" creationId="{439CE27A-3745-5C3F-F51E-74C33EA12E93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07" creationId="{FEB48C90-E5B8-E987-37D6-B816C31E2CBE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08" creationId="{EF7751D6-7C74-E3B7-C242-8057834103E6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09" creationId="{DA937228-993C-5C2B-C1A3-3E55AFA4404E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10" creationId="{FBBFF6E8-3DF1-57C3-8CB5-172220CE5FB4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11" creationId="{6CCE13B2-0BAD-C3A2-CE4B-D797042A4669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12" creationId="{19F6696D-0A2C-3A52-1261-8C0D7F10FF80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13" creationId="{5876F75C-1CC5-25AB-8CBE-9F83F82FE812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14" creationId="{71211205-5D40-60DB-517A-13089195F672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15" creationId="{061E7C15-B10C-D216-DB9F-F30F4065888F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16" creationId="{2639BAE5-9509-37FD-005A-24FFB06F4AAD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17" creationId="{AC26C2C5-51AD-B374-392B-62F5B942EDEA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18" creationId="{C9B83D3C-DB23-9B54-A506-EC4630F25F3B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19" creationId="{5771C1C7-9435-EFC7-48A5-E179761CE19A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20" creationId="{3D115B35-C56B-7EF6-C7BE-B0A486E583ED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21" creationId="{F51E51F0-5DB5-FB41-4E14-63912F36E4D2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22" creationId="{F0906C46-B8DC-43C1-7296-F7DB8C558B5D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23" creationId="{A06236DE-20D8-4C5B-3A88-6EEA215A8A4F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24" creationId="{BD6CF295-CCA5-9598-EA57-09B85147490D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25" creationId="{C887CBC5-52A7-4355-322E-CD432AB0ABCD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26" creationId="{F44523E4-1E88-AF63-FE2D-325D5575DD08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27" creationId="{E6FA6C43-B8C7-794A-167F-B93899F132AC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28" creationId="{60D5F331-FB17-A54E-99FB-16DF274FD460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29" creationId="{E4B2CB8E-633C-F7D8-34E5-618C4291A942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30" creationId="{4A4C3E1A-7620-9E0D-BEC9-0F749867B5B0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31" creationId="{9EA09A85-9CA2-C71A-BE8B-40905699F43F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32" creationId="{6E25B6BB-B9EA-7523-522E-48C602AB6AFF}"/>
          </ac:spMkLst>
        </pc:spChg>
        <pc:spChg chg="mod">
          <ac:chgData name="Rory Wilson" userId="d9fa1230-42c8-48b6-b2d5-f512149d6b57" providerId="ADAL" clId="{6F7CDEEC-218A-4765-982F-445FBC04F623}" dt="2023-12-09T04:36:51.347" v="61"/>
          <ac:spMkLst>
            <pc:docMk/>
            <pc:sldMk cId="0" sldId="277"/>
            <ac:spMk id="733" creationId="{AA0E779C-FA99-0FEA-FE72-603FF903156C}"/>
          </ac:spMkLst>
        </pc:spChg>
        <pc:grpChg chg="mod">
          <ac:chgData name="Rory Wilson" userId="d9fa1230-42c8-48b6-b2d5-f512149d6b57" providerId="ADAL" clId="{6F7CDEEC-218A-4765-982F-445FBC04F623}" dt="2023-12-09T04:40:58.436" v="66" actId="164"/>
          <ac:grpSpMkLst>
            <pc:docMk/>
            <pc:sldMk cId="0" sldId="277"/>
            <ac:grpSpMk id="4" creationId="{00000000-0000-0000-0000-000000000000}"/>
          </ac:grpSpMkLst>
        </pc:grpChg>
        <pc:grpChg chg="mod">
          <ac:chgData name="Rory Wilson" userId="d9fa1230-42c8-48b6-b2d5-f512149d6b57" providerId="ADAL" clId="{6F7CDEEC-218A-4765-982F-445FBC04F623}" dt="2023-12-09T04:40:58.436" v="66" actId="164"/>
          <ac:grpSpMkLst>
            <pc:docMk/>
            <pc:sldMk cId="0" sldId="277"/>
            <ac:grpSpMk id="86" creationId="{00000000-0000-0000-0000-000000000000}"/>
          </ac:grpSpMkLst>
        </pc:grpChg>
        <pc:grpChg chg="mod">
          <ac:chgData name="Rory Wilson" userId="d9fa1230-42c8-48b6-b2d5-f512149d6b57" providerId="ADAL" clId="{6F7CDEEC-218A-4765-982F-445FBC04F623}" dt="2023-12-09T04:40:58.436" v="66" actId="164"/>
          <ac:grpSpMkLst>
            <pc:docMk/>
            <pc:sldMk cId="0" sldId="277"/>
            <ac:grpSpMk id="167" creationId="{00000000-0000-0000-0000-000000000000}"/>
          </ac:grpSpMkLst>
        </pc:grpChg>
        <pc:grpChg chg="mod">
          <ac:chgData name="Rory Wilson" userId="d9fa1230-42c8-48b6-b2d5-f512149d6b57" providerId="ADAL" clId="{6F7CDEEC-218A-4765-982F-445FBC04F623}" dt="2023-12-09T04:40:58.436" v="66" actId="164"/>
          <ac:grpSpMkLst>
            <pc:docMk/>
            <pc:sldMk cId="0" sldId="277"/>
            <ac:grpSpMk id="248" creationId="{00000000-0000-0000-0000-000000000000}"/>
          </ac:grpSpMkLst>
        </pc:grpChg>
        <pc:grpChg chg="del mod">
          <ac:chgData name="Rory Wilson" userId="d9fa1230-42c8-48b6-b2d5-f512149d6b57" providerId="ADAL" clId="{6F7CDEEC-218A-4765-982F-445FBC04F623}" dt="2023-12-09T04:36:42.234" v="59" actId="478"/>
          <ac:grpSpMkLst>
            <pc:docMk/>
            <pc:sldMk cId="0" sldId="277"/>
            <ac:grpSpMk id="389" creationId="{00000000-0000-0000-0000-000000000000}"/>
          </ac:grpSpMkLst>
        </pc:grpChg>
        <pc:grpChg chg="mod">
          <ac:chgData name="Rory Wilson" userId="d9fa1230-42c8-48b6-b2d5-f512149d6b57" providerId="ADAL" clId="{6F7CDEEC-218A-4765-982F-445FBC04F623}" dt="2023-12-09T04:40:58.436" v="66" actId="164"/>
          <ac:grpSpMkLst>
            <pc:docMk/>
            <pc:sldMk cId="0" sldId="277"/>
            <ac:grpSpMk id="470" creationId="{00000000-0000-0000-0000-000000000000}"/>
          </ac:grpSpMkLst>
        </pc:grpChg>
        <pc:grpChg chg="mod">
          <ac:chgData name="Rory Wilson" userId="d9fa1230-42c8-48b6-b2d5-f512149d6b57" providerId="ADAL" clId="{6F7CDEEC-218A-4765-982F-445FBC04F623}" dt="2023-12-09T04:40:58.436" v="66" actId="164"/>
          <ac:grpSpMkLst>
            <pc:docMk/>
            <pc:sldMk cId="0" sldId="277"/>
            <ac:grpSpMk id="551" creationId="{00000000-0000-0000-0000-000000000000}"/>
          </ac:grpSpMkLst>
        </pc:grpChg>
        <pc:grpChg chg="mod">
          <ac:chgData name="Rory Wilson" userId="d9fa1230-42c8-48b6-b2d5-f512149d6b57" providerId="ADAL" clId="{6F7CDEEC-218A-4765-982F-445FBC04F623}" dt="2023-12-09T04:40:58.436" v="66" actId="164"/>
          <ac:grpSpMkLst>
            <pc:docMk/>
            <pc:sldMk cId="0" sldId="277"/>
            <ac:grpSpMk id="632" creationId="{00000000-0000-0000-0000-000000000000}"/>
          </ac:grpSpMkLst>
        </pc:grpChg>
        <pc:grpChg chg="add mod">
          <ac:chgData name="Rory Wilson" userId="d9fa1230-42c8-48b6-b2d5-f512149d6b57" providerId="ADAL" clId="{6F7CDEEC-218A-4765-982F-445FBC04F623}" dt="2023-12-09T04:40:58.436" v="66" actId="164"/>
          <ac:grpSpMkLst>
            <pc:docMk/>
            <pc:sldMk cId="0" sldId="277"/>
            <ac:grpSpMk id="653" creationId="{ECFCF58B-5174-F59B-ED5C-2B70CEF01A8E}"/>
          </ac:grpSpMkLst>
        </pc:grpChg>
        <pc:grpChg chg="add mod">
          <ac:chgData name="Rory Wilson" userId="d9fa1230-42c8-48b6-b2d5-f512149d6b57" providerId="ADAL" clId="{6F7CDEEC-218A-4765-982F-445FBC04F623}" dt="2023-12-09T04:46:47.454" v="109" actId="1076"/>
          <ac:grpSpMkLst>
            <pc:docMk/>
            <pc:sldMk cId="0" sldId="277"/>
            <ac:grpSpMk id="734" creationId="{756E3006-62ED-0D8D-854B-622553363206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6.svg"/><Relationship Id="rId3" Type="http://schemas.openxmlformats.org/officeDocument/2006/relationships/image" Target="../media/image37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9.sv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6.svg"/><Relationship Id="rId3" Type="http://schemas.openxmlformats.org/officeDocument/2006/relationships/image" Target="../media/image37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36.png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5" Type="http://schemas.openxmlformats.org/officeDocument/2006/relationships/image" Target="../media/image41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9.sv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6.svg"/><Relationship Id="rId3" Type="http://schemas.openxmlformats.org/officeDocument/2006/relationships/image" Target="../media/image37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36.png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5" Type="http://schemas.openxmlformats.org/officeDocument/2006/relationships/image" Target="../media/image41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9.sv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6.svg"/><Relationship Id="rId3" Type="http://schemas.openxmlformats.org/officeDocument/2006/relationships/image" Target="../media/image37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36.png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5" Type="http://schemas.openxmlformats.org/officeDocument/2006/relationships/image" Target="../media/image41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9.sv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6.svg"/><Relationship Id="rId3" Type="http://schemas.openxmlformats.org/officeDocument/2006/relationships/image" Target="../media/image37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36.png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5" Type="http://schemas.openxmlformats.org/officeDocument/2006/relationships/image" Target="../media/image41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9.sv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2.svg"/><Relationship Id="rId7" Type="http://schemas.openxmlformats.org/officeDocument/2006/relationships/image" Target="../media/image6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sv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12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55.svg"/><Relationship Id="rId5" Type="http://schemas.openxmlformats.org/officeDocument/2006/relationships/image" Target="../media/image67.svg"/><Relationship Id="rId15" Type="http://schemas.openxmlformats.org/officeDocument/2006/relationships/image" Target="../media/image22.svg"/><Relationship Id="rId10" Type="http://schemas.openxmlformats.org/officeDocument/2006/relationships/image" Target="../media/image54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Relationship Id="rId1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6.svg"/><Relationship Id="rId5" Type="http://schemas.openxmlformats.org/officeDocument/2006/relationships/image" Target="../media/image22.sv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6.svg"/><Relationship Id="rId5" Type="http://schemas.openxmlformats.org/officeDocument/2006/relationships/image" Target="../media/image22.sv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6.svg"/><Relationship Id="rId5" Type="http://schemas.openxmlformats.org/officeDocument/2006/relationships/image" Target="../media/image22.sv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6.svg"/><Relationship Id="rId5" Type="http://schemas.openxmlformats.org/officeDocument/2006/relationships/image" Target="../media/image22.sv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6.svg"/><Relationship Id="rId5" Type="http://schemas.openxmlformats.org/officeDocument/2006/relationships/image" Target="../media/image22.sv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4.svg"/><Relationship Id="rId5" Type="http://schemas.openxmlformats.org/officeDocument/2006/relationships/image" Target="../media/image30.sv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4.svg"/><Relationship Id="rId5" Type="http://schemas.openxmlformats.org/officeDocument/2006/relationships/image" Target="../media/image30.sv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08972">
            <a:off x="11155957" y="3426888"/>
            <a:ext cx="4185950" cy="3265041"/>
          </a:xfrm>
          <a:custGeom>
            <a:avLst/>
            <a:gdLst/>
            <a:ahLst/>
            <a:cxnLst/>
            <a:rect l="l" t="t" r="r" b="b"/>
            <a:pathLst>
              <a:path w="4185950" h="3265041">
                <a:moveTo>
                  <a:pt x="0" y="0"/>
                </a:moveTo>
                <a:lnTo>
                  <a:pt x="4185950" y="0"/>
                </a:lnTo>
                <a:lnTo>
                  <a:pt x="4185950" y="3265041"/>
                </a:lnTo>
                <a:lnTo>
                  <a:pt x="0" y="3265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978564" y="-422244"/>
            <a:ext cx="3492269" cy="5380246"/>
          </a:xfrm>
          <a:custGeom>
            <a:avLst/>
            <a:gdLst/>
            <a:ahLst/>
            <a:cxnLst/>
            <a:rect l="l" t="t" r="r" b="b"/>
            <a:pathLst>
              <a:path w="3492269" h="5380246">
                <a:moveTo>
                  <a:pt x="0" y="0"/>
                </a:moveTo>
                <a:lnTo>
                  <a:pt x="3492269" y="0"/>
                </a:lnTo>
                <a:lnTo>
                  <a:pt x="3492269" y="5380246"/>
                </a:lnTo>
                <a:lnTo>
                  <a:pt x="0" y="538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103495" y="-943261"/>
            <a:ext cx="3765248" cy="4482438"/>
          </a:xfrm>
          <a:custGeom>
            <a:avLst/>
            <a:gdLst/>
            <a:ahLst/>
            <a:cxnLst/>
            <a:rect l="l" t="t" r="r" b="b"/>
            <a:pathLst>
              <a:path w="3765248" h="4482438">
                <a:moveTo>
                  <a:pt x="0" y="0"/>
                </a:moveTo>
                <a:lnTo>
                  <a:pt x="3765248" y="0"/>
                </a:lnTo>
                <a:lnTo>
                  <a:pt x="3765248" y="4482438"/>
                </a:lnTo>
                <a:lnTo>
                  <a:pt x="0" y="4482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575620" y="1499267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0" y="0"/>
                </a:lnTo>
                <a:lnTo>
                  <a:pt x="1234870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195578" y="7610762"/>
            <a:ext cx="2558677" cy="3674340"/>
          </a:xfrm>
          <a:custGeom>
            <a:avLst/>
            <a:gdLst/>
            <a:ahLst/>
            <a:cxnLst/>
            <a:rect l="l" t="t" r="r" b="b"/>
            <a:pathLst>
              <a:path w="2558677" h="3674340">
                <a:moveTo>
                  <a:pt x="0" y="0"/>
                </a:moveTo>
                <a:lnTo>
                  <a:pt x="2558677" y="0"/>
                </a:lnTo>
                <a:lnTo>
                  <a:pt x="2558677" y="3674341"/>
                </a:lnTo>
                <a:lnTo>
                  <a:pt x="0" y="3674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041307" y="3694697"/>
            <a:ext cx="3041307" cy="2145504"/>
          </a:xfrm>
          <a:custGeom>
            <a:avLst/>
            <a:gdLst/>
            <a:ahLst/>
            <a:cxnLst/>
            <a:rect l="l" t="t" r="r" b="b"/>
            <a:pathLst>
              <a:path w="3041307" h="2145504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700000">
            <a:off x="10264395" y="2716705"/>
            <a:ext cx="1500354" cy="5501297"/>
          </a:xfrm>
          <a:custGeom>
            <a:avLst/>
            <a:gdLst/>
            <a:ahLst/>
            <a:cxnLst/>
            <a:rect l="l" t="t" r="r" b="b"/>
            <a:pathLst>
              <a:path w="1500354" h="5501297">
                <a:moveTo>
                  <a:pt x="0" y="0"/>
                </a:moveTo>
                <a:lnTo>
                  <a:pt x="1500354" y="0"/>
                </a:lnTo>
                <a:lnTo>
                  <a:pt x="1500354" y="5501297"/>
                </a:lnTo>
                <a:lnTo>
                  <a:pt x="0" y="55012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1896452" y="7440726"/>
            <a:ext cx="4299126" cy="3032838"/>
          </a:xfrm>
          <a:custGeom>
            <a:avLst/>
            <a:gdLst/>
            <a:ahLst/>
            <a:cxnLst/>
            <a:rect l="l" t="t" r="r" b="b"/>
            <a:pathLst>
              <a:path w="4299126" h="3032838">
                <a:moveTo>
                  <a:pt x="4299126" y="0"/>
                </a:moveTo>
                <a:lnTo>
                  <a:pt x="0" y="0"/>
                </a:lnTo>
                <a:lnTo>
                  <a:pt x="0" y="3032838"/>
                </a:lnTo>
                <a:lnTo>
                  <a:pt x="4299126" y="3032838"/>
                </a:lnTo>
                <a:lnTo>
                  <a:pt x="429912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236985" y="4405137"/>
            <a:ext cx="2681069" cy="3205626"/>
          </a:xfrm>
          <a:custGeom>
            <a:avLst/>
            <a:gdLst/>
            <a:ahLst/>
            <a:cxnLst/>
            <a:rect l="l" t="t" r="r" b="b"/>
            <a:pathLst>
              <a:path w="2681069" h="3205626">
                <a:moveTo>
                  <a:pt x="0" y="0"/>
                </a:moveTo>
                <a:lnTo>
                  <a:pt x="2681069" y="0"/>
                </a:lnTo>
                <a:lnTo>
                  <a:pt x="2681069" y="3205625"/>
                </a:lnTo>
                <a:lnTo>
                  <a:pt x="0" y="3205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331863" y="3727683"/>
            <a:ext cx="9817919" cy="5462732"/>
            <a:chOff x="0" y="0"/>
            <a:chExt cx="13090558" cy="728364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95275"/>
              <a:ext cx="13090558" cy="5964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12"/>
                </a:lnSpc>
              </a:pPr>
              <a:r>
                <a:rPr lang="en-US" sz="8901">
                  <a:solidFill>
                    <a:srgbClr val="002F15"/>
                  </a:solidFill>
                  <a:latin typeface="Sergio Trendy"/>
                </a:rPr>
                <a:t>Minimizing Carbon Footprint in Diet Plans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478462"/>
              <a:ext cx="13090558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2F15"/>
                  </a:solidFill>
                  <a:latin typeface="Garet"/>
                </a:rPr>
                <a:t>Tommaso Salvatori &amp; Rory Wilson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6628429" y="-1088629"/>
            <a:ext cx="3821370" cy="3161315"/>
          </a:xfrm>
          <a:custGeom>
            <a:avLst/>
            <a:gdLst/>
            <a:ahLst/>
            <a:cxnLst/>
            <a:rect l="l" t="t" r="r" b="b"/>
            <a:pathLst>
              <a:path w="3821370" h="3161315">
                <a:moveTo>
                  <a:pt x="0" y="0"/>
                </a:moveTo>
                <a:lnTo>
                  <a:pt x="3821371" y="0"/>
                </a:lnTo>
                <a:lnTo>
                  <a:pt x="3821371" y="3161315"/>
                </a:lnTo>
                <a:lnTo>
                  <a:pt x="0" y="31613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0429" y="1218696"/>
            <a:ext cx="8447677" cy="7849609"/>
            <a:chOff x="0" y="0"/>
            <a:chExt cx="1970540" cy="1831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0541" cy="1831033"/>
            </a:xfrm>
            <a:custGeom>
              <a:avLst/>
              <a:gdLst/>
              <a:ahLst/>
              <a:cxnLst/>
              <a:rect l="l" t="t" r="r" b="b"/>
              <a:pathLst>
                <a:path w="1970541" h="1831033">
                  <a:moveTo>
                    <a:pt x="1846080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46081" y="0"/>
                  </a:lnTo>
                  <a:cubicBezTo>
                    <a:pt x="1914660" y="0"/>
                    <a:pt x="1970541" y="55880"/>
                    <a:pt x="1970541" y="124460"/>
                  </a:cubicBezTo>
                  <a:lnTo>
                    <a:pt x="1970541" y="1706573"/>
                  </a:lnTo>
                  <a:cubicBezTo>
                    <a:pt x="1970541" y="1775153"/>
                    <a:pt x="1914660" y="1831033"/>
                    <a:pt x="1846081" y="1831033"/>
                  </a:cubicBezTo>
                  <a:close/>
                </a:path>
              </a:pathLst>
            </a:custGeom>
            <a:solidFill>
              <a:srgbClr val="FFF0D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513090" y="739598"/>
            <a:ext cx="1438753" cy="5105251"/>
          </a:xfrm>
          <a:custGeom>
            <a:avLst/>
            <a:gdLst/>
            <a:ahLst/>
            <a:cxnLst/>
            <a:rect l="l" t="t" r="r" b="b"/>
            <a:pathLst>
              <a:path w="1438753" h="5105251">
                <a:moveTo>
                  <a:pt x="0" y="0"/>
                </a:moveTo>
                <a:lnTo>
                  <a:pt x="1438753" y="0"/>
                </a:lnTo>
                <a:lnTo>
                  <a:pt x="1438753" y="5105251"/>
                </a:lnTo>
                <a:lnTo>
                  <a:pt x="0" y="5105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8280" y="7634183"/>
            <a:ext cx="2840532" cy="3381586"/>
          </a:xfrm>
          <a:custGeom>
            <a:avLst/>
            <a:gdLst/>
            <a:ahLst/>
            <a:cxnLst/>
            <a:rect l="l" t="t" r="r" b="b"/>
            <a:pathLst>
              <a:path w="2840532" h="3381586">
                <a:moveTo>
                  <a:pt x="0" y="0"/>
                </a:moveTo>
                <a:lnTo>
                  <a:pt x="2840533" y="0"/>
                </a:lnTo>
                <a:lnTo>
                  <a:pt x="2840533" y="3381586"/>
                </a:lnTo>
                <a:lnTo>
                  <a:pt x="0" y="3381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061329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56614" y="-2616493"/>
            <a:ext cx="2269600" cy="3259217"/>
          </a:xfrm>
          <a:custGeom>
            <a:avLst/>
            <a:gdLst/>
            <a:ahLst/>
            <a:cxnLst/>
            <a:rect l="l" t="t" r="r" b="b"/>
            <a:pathLst>
              <a:path w="2269600" h="3259217">
                <a:moveTo>
                  <a:pt x="0" y="0"/>
                </a:moveTo>
                <a:lnTo>
                  <a:pt x="2269600" y="0"/>
                </a:lnTo>
                <a:lnTo>
                  <a:pt x="2269600" y="3259217"/>
                </a:lnTo>
                <a:lnTo>
                  <a:pt x="0" y="3259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-744380"/>
            <a:ext cx="2470251" cy="3805709"/>
          </a:xfrm>
          <a:custGeom>
            <a:avLst/>
            <a:gdLst/>
            <a:ahLst/>
            <a:cxnLst/>
            <a:rect l="l" t="t" r="r" b="b"/>
            <a:pathLst>
              <a:path w="2470251" h="3805709">
                <a:moveTo>
                  <a:pt x="0" y="0"/>
                </a:moveTo>
                <a:lnTo>
                  <a:pt x="2470251" y="0"/>
                </a:lnTo>
                <a:lnTo>
                  <a:pt x="2470251" y="3805709"/>
                </a:lnTo>
                <a:lnTo>
                  <a:pt x="0" y="3805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817203" y="6533331"/>
            <a:ext cx="3215008" cy="3844032"/>
          </a:xfrm>
          <a:custGeom>
            <a:avLst/>
            <a:gdLst/>
            <a:ahLst/>
            <a:cxnLst/>
            <a:rect l="l" t="t" r="r" b="b"/>
            <a:pathLst>
              <a:path w="3215008" h="3844032">
                <a:moveTo>
                  <a:pt x="0" y="0"/>
                </a:moveTo>
                <a:lnTo>
                  <a:pt x="3215008" y="0"/>
                </a:lnTo>
                <a:lnTo>
                  <a:pt x="3215008" y="3844032"/>
                </a:lnTo>
                <a:lnTo>
                  <a:pt x="0" y="3844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480258" y="2086712"/>
            <a:ext cx="8048020" cy="6113575"/>
          </a:xfrm>
          <a:custGeom>
            <a:avLst/>
            <a:gdLst/>
            <a:ahLst/>
            <a:cxnLst/>
            <a:rect l="l" t="t" r="r" b="b"/>
            <a:pathLst>
              <a:path w="8048020" h="6113575">
                <a:moveTo>
                  <a:pt x="0" y="0"/>
                </a:moveTo>
                <a:lnTo>
                  <a:pt x="8048019" y="0"/>
                </a:lnTo>
                <a:lnTo>
                  <a:pt x="8048019" y="6113576"/>
                </a:lnTo>
                <a:lnTo>
                  <a:pt x="0" y="61135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722164" y="1681900"/>
            <a:ext cx="207441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MIO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0429" y="1218696"/>
            <a:ext cx="8447677" cy="7849609"/>
            <a:chOff x="0" y="0"/>
            <a:chExt cx="1970540" cy="1831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0541" cy="1831033"/>
            </a:xfrm>
            <a:custGeom>
              <a:avLst/>
              <a:gdLst/>
              <a:ahLst/>
              <a:cxnLst/>
              <a:rect l="l" t="t" r="r" b="b"/>
              <a:pathLst>
                <a:path w="1970541" h="1831033">
                  <a:moveTo>
                    <a:pt x="1846080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46081" y="0"/>
                  </a:lnTo>
                  <a:cubicBezTo>
                    <a:pt x="1914660" y="0"/>
                    <a:pt x="1970541" y="55880"/>
                    <a:pt x="1970541" y="124460"/>
                  </a:cubicBezTo>
                  <a:lnTo>
                    <a:pt x="1970541" y="1706573"/>
                  </a:lnTo>
                  <a:cubicBezTo>
                    <a:pt x="1970541" y="1775153"/>
                    <a:pt x="1914660" y="1831033"/>
                    <a:pt x="1846081" y="1831033"/>
                  </a:cubicBezTo>
                  <a:close/>
                </a:path>
              </a:pathLst>
            </a:custGeom>
            <a:solidFill>
              <a:srgbClr val="FFF0D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513090" y="739598"/>
            <a:ext cx="1438753" cy="5105251"/>
          </a:xfrm>
          <a:custGeom>
            <a:avLst/>
            <a:gdLst/>
            <a:ahLst/>
            <a:cxnLst/>
            <a:rect l="l" t="t" r="r" b="b"/>
            <a:pathLst>
              <a:path w="1438753" h="5105251">
                <a:moveTo>
                  <a:pt x="0" y="0"/>
                </a:moveTo>
                <a:lnTo>
                  <a:pt x="1438753" y="0"/>
                </a:lnTo>
                <a:lnTo>
                  <a:pt x="1438753" y="5105251"/>
                </a:lnTo>
                <a:lnTo>
                  <a:pt x="0" y="5105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8280" y="7634183"/>
            <a:ext cx="2840532" cy="3381586"/>
          </a:xfrm>
          <a:custGeom>
            <a:avLst/>
            <a:gdLst/>
            <a:ahLst/>
            <a:cxnLst/>
            <a:rect l="l" t="t" r="r" b="b"/>
            <a:pathLst>
              <a:path w="2840532" h="3381586">
                <a:moveTo>
                  <a:pt x="0" y="0"/>
                </a:moveTo>
                <a:lnTo>
                  <a:pt x="2840533" y="0"/>
                </a:lnTo>
                <a:lnTo>
                  <a:pt x="2840533" y="3381586"/>
                </a:lnTo>
                <a:lnTo>
                  <a:pt x="0" y="3381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061329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56614" y="-2616493"/>
            <a:ext cx="2269600" cy="3259217"/>
          </a:xfrm>
          <a:custGeom>
            <a:avLst/>
            <a:gdLst/>
            <a:ahLst/>
            <a:cxnLst/>
            <a:rect l="l" t="t" r="r" b="b"/>
            <a:pathLst>
              <a:path w="2269600" h="3259217">
                <a:moveTo>
                  <a:pt x="0" y="0"/>
                </a:moveTo>
                <a:lnTo>
                  <a:pt x="2269600" y="0"/>
                </a:lnTo>
                <a:lnTo>
                  <a:pt x="2269600" y="3259217"/>
                </a:lnTo>
                <a:lnTo>
                  <a:pt x="0" y="3259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-744380"/>
            <a:ext cx="2470251" cy="3805709"/>
          </a:xfrm>
          <a:custGeom>
            <a:avLst/>
            <a:gdLst/>
            <a:ahLst/>
            <a:cxnLst/>
            <a:rect l="l" t="t" r="r" b="b"/>
            <a:pathLst>
              <a:path w="2470251" h="3805709">
                <a:moveTo>
                  <a:pt x="0" y="0"/>
                </a:moveTo>
                <a:lnTo>
                  <a:pt x="2470251" y="0"/>
                </a:lnTo>
                <a:lnTo>
                  <a:pt x="2470251" y="3805709"/>
                </a:lnTo>
                <a:lnTo>
                  <a:pt x="0" y="3805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817203" y="6533331"/>
            <a:ext cx="3215008" cy="3844032"/>
          </a:xfrm>
          <a:custGeom>
            <a:avLst/>
            <a:gdLst/>
            <a:ahLst/>
            <a:cxnLst/>
            <a:rect l="l" t="t" r="r" b="b"/>
            <a:pathLst>
              <a:path w="3215008" h="3844032">
                <a:moveTo>
                  <a:pt x="0" y="0"/>
                </a:moveTo>
                <a:lnTo>
                  <a:pt x="3215008" y="0"/>
                </a:lnTo>
                <a:lnTo>
                  <a:pt x="3215008" y="3844032"/>
                </a:lnTo>
                <a:lnTo>
                  <a:pt x="0" y="3844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480258" y="2086712"/>
            <a:ext cx="8048020" cy="6113575"/>
          </a:xfrm>
          <a:custGeom>
            <a:avLst/>
            <a:gdLst/>
            <a:ahLst/>
            <a:cxnLst/>
            <a:rect l="l" t="t" r="r" b="b"/>
            <a:pathLst>
              <a:path w="8048020" h="6113575">
                <a:moveTo>
                  <a:pt x="0" y="0"/>
                </a:moveTo>
                <a:lnTo>
                  <a:pt x="8048019" y="0"/>
                </a:lnTo>
                <a:lnTo>
                  <a:pt x="8048019" y="6113576"/>
                </a:lnTo>
                <a:lnTo>
                  <a:pt x="0" y="61135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751440" y="1805844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minimize emissions and price (λ)</a:t>
            </a:r>
          </a:p>
        </p:txBody>
      </p:sp>
      <p:sp>
        <p:nvSpPr>
          <p:cNvPr id="12" name="Freeform 12"/>
          <p:cNvSpPr/>
          <p:nvPr/>
        </p:nvSpPr>
        <p:spPr>
          <a:xfrm>
            <a:off x="11928472" y="1717903"/>
            <a:ext cx="247998" cy="1147431"/>
          </a:xfrm>
          <a:custGeom>
            <a:avLst/>
            <a:gdLst/>
            <a:ahLst/>
            <a:cxnLst/>
            <a:rect l="l" t="t" r="r" b="b"/>
            <a:pathLst>
              <a:path w="247998" h="1147431">
                <a:moveTo>
                  <a:pt x="0" y="0"/>
                </a:moveTo>
                <a:lnTo>
                  <a:pt x="247998" y="0"/>
                </a:lnTo>
                <a:lnTo>
                  <a:pt x="247998" y="1147431"/>
                </a:lnTo>
                <a:lnTo>
                  <a:pt x="0" y="11474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722164" y="1681900"/>
            <a:ext cx="207441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MIO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0429" y="1218696"/>
            <a:ext cx="8447677" cy="7849609"/>
            <a:chOff x="0" y="0"/>
            <a:chExt cx="1970540" cy="1831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0541" cy="1831033"/>
            </a:xfrm>
            <a:custGeom>
              <a:avLst/>
              <a:gdLst/>
              <a:ahLst/>
              <a:cxnLst/>
              <a:rect l="l" t="t" r="r" b="b"/>
              <a:pathLst>
                <a:path w="1970541" h="1831033">
                  <a:moveTo>
                    <a:pt x="1846080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46081" y="0"/>
                  </a:lnTo>
                  <a:cubicBezTo>
                    <a:pt x="1914660" y="0"/>
                    <a:pt x="1970541" y="55880"/>
                    <a:pt x="1970541" y="124460"/>
                  </a:cubicBezTo>
                  <a:lnTo>
                    <a:pt x="1970541" y="1706573"/>
                  </a:lnTo>
                  <a:cubicBezTo>
                    <a:pt x="1970541" y="1775153"/>
                    <a:pt x="1914660" y="1831033"/>
                    <a:pt x="1846081" y="1831033"/>
                  </a:cubicBezTo>
                  <a:close/>
                </a:path>
              </a:pathLst>
            </a:custGeom>
            <a:solidFill>
              <a:srgbClr val="FFF0D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513090" y="739598"/>
            <a:ext cx="1438753" cy="5105251"/>
          </a:xfrm>
          <a:custGeom>
            <a:avLst/>
            <a:gdLst/>
            <a:ahLst/>
            <a:cxnLst/>
            <a:rect l="l" t="t" r="r" b="b"/>
            <a:pathLst>
              <a:path w="1438753" h="5105251">
                <a:moveTo>
                  <a:pt x="0" y="0"/>
                </a:moveTo>
                <a:lnTo>
                  <a:pt x="1438753" y="0"/>
                </a:lnTo>
                <a:lnTo>
                  <a:pt x="1438753" y="5105251"/>
                </a:lnTo>
                <a:lnTo>
                  <a:pt x="0" y="5105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8280" y="7634183"/>
            <a:ext cx="2840532" cy="3381586"/>
          </a:xfrm>
          <a:custGeom>
            <a:avLst/>
            <a:gdLst/>
            <a:ahLst/>
            <a:cxnLst/>
            <a:rect l="l" t="t" r="r" b="b"/>
            <a:pathLst>
              <a:path w="2840532" h="3381586">
                <a:moveTo>
                  <a:pt x="0" y="0"/>
                </a:moveTo>
                <a:lnTo>
                  <a:pt x="2840533" y="0"/>
                </a:lnTo>
                <a:lnTo>
                  <a:pt x="2840533" y="3381586"/>
                </a:lnTo>
                <a:lnTo>
                  <a:pt x="0" y="3381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061329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56614" y="-2616493"/>
            <a:ext cx="2269600" cy="3259217"/>
          </a:xfrm>
          <a:custGeom>
            <a:avLst/>
            <a:gdLst/>
            <a:ahLst/>
            <a:cxnLst/>
            <a:rect l="l" t="t" r="r" b="b"/>
            <a:pathLst>
              <a:path w="2269600" h="3259217">
                <a:moveTo>
                  <a:pt x="0" y="0"/>
                </a:moveTo>
                <a:lnTo>
                  <a:pt x="2269600" y="0"/>
                </a:lnTo>
                <a:lnTo>
                  <a:pt x="2269600" y="3259217"/>
                </a:lnTo>
                <a:lnTo>
                  <a:pt x="0" y="3259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-744380"/>
            <a:ext cx="2470251" cy="3805709"/>
          </a:xfrm>
          <a:custGeom>
            <a:avLst/>
            <a:gdLst/>
            <a:ahLst/>
            <a:cxnLst/>
            <a:rect l="l" t="t" r="r" b="b"/>
            <a:pathLst>
              <a:path w="2470251" h="3805709">
                <a:moveTo>
                  <a:pt x="0" y="0"/>
                </a:moveTo>
                <a:lnTo>
                  <a:pt x="2470251" y="0"/>
                </a:lnTo>
                <a:lnTo>
                  <a:pt x="2470251" y="3805709"/>
                </a:lnTo>
                <a:lnTo>
                  <a:pt x="0" y="3805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817203" y="6533331"/>
            <a:ext cx="3215008" cy="3844032"/>
          </a:xfrm>
          <a:custGeom>
            <a:avLst/>
            <a:gdLst/>
            <a:ahLst/>
            <a:cxnLst/>
            <a:rect l="l" t="t" r="r" b="b"/>
            <a:pathLst>
              <a:path w="3215008" h="3844032">
                <a:moveTo>
                  <a:pt x="0" y="0"/>
                </a:moveTo>
                <a:lnTo>
                  <a:pt x="3215008" y="0"/>
                </a:lnTo>
                <a:lnTo>
                  <a:pt x="3215008" y="3844032"/>
                </a:lnTo>
                <a:lnTo>
                  <a:pt x="0" y="3844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480258" y="2086712"/>
            <a:ext cx="8048020" cy="6113575"/>
          </a:xfrm>
          <a:custGeom>
            <a:avLst/>
            <a:gdLst/>
            <a:ahLst/>
            <a:cxnLst/>
            <a:rect l="l" t="t" r="r" b="b"/>
            <a:pathLst>
              <a:path w="8048020" h="6113575">
                <a:moveTo>
                  <a:pt x="0" y="0"/>
                </a:moveTo>
                <a:lnTo>
                  <a:pt x="8048019" y="0"/>
                </a:lnTo>
                <a:lnTo>
                  <a:pt x="8048019" y="6113576"/>
                </a:lnTo>
                <a:lnTo>
                  <a:pt x="0" y="61135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994776" y="3704583"/>
            <a:ext cx="363388" cy="1681317"/>
          </a:xfrm>
          <a:custGeom>
            <a:avLst/>
            <a:gdLst/>
            <a:ahLst/>
            <a:cxnLst/>
            <a:rect l="l" t="t" r="r" b="b"/>
            <a:pathLst>
              <a:path w="363388" h="1681317">
                <a:moveTo>
                  <a:pt x="0" y="0"/>
                </a:moveTo>
                <a:lnTo>
                  <a:pt x="363388" y="0"/>
                </a:lnTo>
                <a:lnTo>
                  <a:pt x="363388" y="1681317"/>
                </a:lnTo>
                <a:lnTo>
                  <a:pt x="0" y="16813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751440" y="1805844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minimize emissions and price (λ)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51440" y="4059467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meet nutritional requirements</a:t>
            </a:r>
          </a:p>
        </p:txBody>
      </p:sp>
      <p:sp>
        <p:nvSpPr>
          <p:cNvPr id="14" name="Freeform 14"/>
          <p:cNvSpPr/>
          <p:nvPr/>
        </p:nvSpPr>
        <p:spPr>
          <a:xfrm>
            <a:off x="11928472" y="1717903"/>
            <a:ext cx="247998" cy="1147431"/>
          </a:xfrm>
          <a:custGeom>
            <a:avLst/>
            <a:gdLst/>
            <a:ahLst/>
            <a:cxnLst/>
            <a:rect l="l" t="t" r="r" b="b"/>
            <a:pathLst>
              <a:path w="247998" h="1147431">
                <a:moveTo>
                  <a:pt x="0" y="0"/>
                </a:moveTo>
                <a:lnTo>
                  <a:pt x="247998" y="0"/>
                </a:lnTo>
                <a:lnTo>
                  <a:pt x="247998" y="1147431"/>
                </a:lnTo>
                <a:lnTo>
                  <a:pt x="0" y="11474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722164" y="1681900"/>
            <a:ext cx="207441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MIO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0429" y="1218696"/>
            <a:ext cx="8447677" cy="7849609"/>
            <a:chOff x="0" y="0"/>
            <a:chExt cx="1970540" cy="1831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0541" cy="1831033"/>
            </a:xfrm>
            <a:custGeom>
              <a:avLst/>
              <a:gdLst/>
              <a:ahLst/>
              <a:cxnLst/>
              <a:rect l="l" t="t" r="r" b="b"/>
              <a:pathLst>
                <a:path w="1970541" h="1831033">
                  <a:moveTo>
                    <a:pt x="1846080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46081" y="0"/>
                  </a:lnTo>
                  <a:cubicBezTo>
                    <a:pt x="1914660" y="0"/>
                    <a:pt x="1970541" y="55880"/>
                    <a:pt x="1970541" y="124460"/>
                  </a:cubicBezTo>
                  <a:lnTo>
                    <a:pt x="1970541" y="1706573"/>
                  </a:lnTo>
                  <a:cubicBezTo>
                    <a:pt x="1970541" y="1775153"/>
                    <a:pt x="1914660" y="1831033"/>
                    <a:pt x="1846081" y="1831033"/>
                  </a:cubicBezTo>
                  <a:close/>
                </a:path>
              </a:pathLst>
            </a:custGeom>
            <a:solidFill>
              <a:srgbClr val="FFF0D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513090" y="739598"/>
            <a:ext cx="1438753" cy="5105251"/>
          </a:xfrm>
          <a:custGeom>
            <a:avLst/>
            <a:gdLst/>
            <a:ahLst/>
            <a:cxnLst/>
            <a:rect l="l" t="t" r="r" b="b"/>
            <a:pathLst>
              <a:path w="1438753" h="5105251">
                <a:moveTo>
                  <a:pt x="0" y="0"/>
                </a:moveTo>
                <a:lnTo>
                  <a:pt x="1438753" y="0"/>
                </a:lnTo>
                <a:lnTo>
                  <a:pt x="1438753" y="5105251"/>
                </a:lnTo>
                <a:lnTo>
                  <a:pt x="0" y="5105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8280" y="7634183"/>
            <a:ext cx="2840532" cy="3381586"/>
          </a:xfrm>
          <a:custGeom>
            <a:avLst/>
            <a:gdLst/>
            <a:ahLst/>
            <a:cxnLst/>
            <a:rect l="l" t="t" r="r" b="b"/>
            <a:pathLst>
              <a:path w="2840532" h="3381586">
                <a:moveTo>
                  <a:pt x="0" y="0"/>
                </a:moveTo>
                <a:lnTo>
                  <a:pt x="2840533" y="0"/>
                </a:lnTo>
                <a:lnTo>
                  <a:pt x="2840533" y="3381586"/>
                </a:lnTo>
                <a:lnTo>
                  <a:pt x="0" y="3381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061329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56614" y="-2616493"/>
            <a:ext cx="2269600" cy="3259217"/>
          </a:xfrm>
          <a:custGeom>
            <a:avLst/>
            <a:gdLst/>
            <a:ahLst/>
            <a:cxnLst/>
            <a:rect l="l" t="t" r="r" b="b"/>
            <a:pathLst>
              <a:path w="2269600" h="3259217">
                <a:moveTo>
                  <a:pt x="0" y="0"/>
                </a:moveTo>
                <a:lnTo>
                  <a:pt x="2269600" y="0"/>
                </a:lnTo>
                <a:lnTo>
                  <a:pt x="2269600" y="3259217"/>
                </a:lnTo>
                <a:lnTo>
                  <a:pt x="0" y="3259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-744380"/>
            <a:ext cx="2470251" cy="3805709"/>
          </a:xfrm>
          <a:custGeom>
            <a:avLst/>
            <a:gdLst/>
            <a:ahLst/>
            <a:cxnLst/>
            <a:rect l="l" t="t" r="r" b="b"/>
            <a:pathLst>
              <a:path w="2470251" h="3805709">
                <a:moveTo>
                  <a:pt x="0" y="0"/>
                </a:moveTo>
                <a:lnTo>
                  <a:pt x="2470251" y="0"/>
                </a:lnTo>
                <a:lnTo>
                  <a:pt x="2470251" y="3805709"/>
                </a:lnTo>
                <a:lnTo>
                  <a:pt x="0" y="3805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817203" y="6533331"/>
            <a:ext cx="3215008" cy="3844032"/>
          </a:xfrm>
          <a:custGeom>
            <a:avLst/>
            <a:gdLst/>
            <a:ahLst/>
            <a:cxnLst/>
            <a:rect l="l" t="t" r="r" b="b"/>
            <a:pathLst>
              <a:path w="3215008" h="3844032">
                <a:moveTo>
                  <a:pt x="0" y="0"/>
                </a:moveTo>
                <a:lnTo>
                  <a:pt x="3215008" y="0"/>
                </a:lnTo>
                <a:lnTo>
                  <a:pt x="3215008" y="3844032"/>
                </a:lnTo>
                <a:lnTo>
                  <a:pt x="0" y="3844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480258" y="2086712"/>
            <a:ext cx="8048020" cy="6113575"/>
          </a:xfrm>
          <a:custGeom>
            <a:avLst/>
            <a:gdLst/>
            <a:ahLst/>
            <a:cxnLst/>
            <a:rect l="l" t="t" r="r" b="b"/>
            <a:pathLst>
              <a:path w="8048020" h="6113575">
                <a:moveTo>
                  <a:pt x="0" y="0"/>
                </a:moveTo>
                <a:lnTo>
                  <a:pt x="8048019" y="0"/>
                </a:lnTo>
                <a:lnTo>
                  <a:pt x="8048019" y="6113576"/>
                </a:lnTo>
                <a:lnTo>
                  <a:pt x="0" y="61135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994776" y="3704583"/>
            <a:ext cx="363388" cy="1681317"/>
          </a:xfrm>
          <a:custGeom>
            <a:avLst/>
            <a:gdLst/>
            <a:ahLst/>
            <a:cxnLst/>
            <a:rect l="l" t="t" r="r" b="b"/>
            <a:pathLst>
              <a:path w="363388" h="1681317">
                <a:moveTo>
                  <a:pt x="0" y="0"/>
                </a:moveTo>
                <a:lnTo>
                  <a:pt x="363388" y="0"/>
                </a:lnTo>
                <a:lnTo>
                  <a:pt x="363388" y="1681317"/>
                </a:lnTo>
                <a:lnTo>
                  <a:pt x="0" y="16813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751440" y="1805844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minimize emissions and price (λ)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023896" y="5385900"/>
            <a:ext cx="247998" cy="1147431"/>
          </a:xfrm>
          <a:custGeom>
            <a:avLst/>
            <a:gdLst/>
            <a:ahLst/>
            <a:cxnLst/>
            <a:rect l="l" t="t" r="r" b="b"/>
            <a:pathLst>
              <a:path w="247998" h="1147431">
                <a:moveTo>
                  <a:pt x="0" y="0"/>
                </a:moveTo>
                <a:lnTo>
                  <a:pt x="247998" y="0"/>
                </a:lnTo>
                <a:lnTo>
                  <a:pt x="247998" y="1147431"/>
                </a:lnTo>
                <a:lnTo>
                  <a:pt x="0" y="11474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751440" y="4059467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meet nutritional requirements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928472" y="1717903"/>
            <a:ext cx="247998" cy="1147431"/>
          </a:xfrm>
          <a:custGeom>
            <a:avLst/>
            <a:gdLst/>
            <a:ahLst/>
            <a:cxnLst/>
            <a:rect l="l" t="t" r="r" b="b"/>
            <a:pathLst>
              <a:path w="247998" h="1147431">
                <a:moveTo>
                  <a:pt x="0" y="0"/>
                </a:moveTo>
                <a:lnTo>
                  <a:pt x="247998" y="0"/>
                </a:lnTo>
                <a:lnTo>
                  <a:pt x="247998" y="1147431"/>
                </a:lnTo>
                <a:lnTo>
                  <a:pt x="0" y="11474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2751440" y="5473841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limit individual food quantity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22164" y="1681900"/>
            <a:ext cx="207441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MIO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0429" y="1218696"/>
            <a:ext cx="8447677" cy="7849609"/>
            <a:chOff x="0" y="0"/>
            <a:chExt cx="1970540" cy="1831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0541" cy="1831033"/>
            </a:xfrm>
            <a:custGeom>
              <a:avLst/>
              <a:gdLst/>
              <a:ahLst/>
              <a:cxnLst/>
              <a:rect l="l" t="t" r="r" b="b"/>
              <a:pathLst>
                <a:path w="1970541" h="1831033">
                  <a:moveTo>
                    <a:pt x="1846080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46081" y="0"/>
                  </a:lnTo>
                  <a:cubicBezTo>
                    <a:pt x="1914660" y="0"/>
                    <a:pt x="1970541" y="55880"/>
                    <a:pt x="1970541" y="124460"/>
                  </a:cubicBezTo>
                  <a:lnTo>
                    <a:pt x="1970541" y="1706573"/>
                  </a:lnTo>
                  <a:cubicBezTo>
                    <a:pt x="1970541" y="1775153"/>
                    <a:pt x="1914660" y="1831033"/>
                    <a:pt x="1846081" y="1831033"/>
                  </a:cubicBezTo>
                  <a:close/>
                </a:path>
              </a:pathLst>
            </a:custGeom>
            <a:solidFill>
              <a:srgbClr val="FFF0D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513090" y="739598"/>
            <a:ext cx="1438753" cy="5105251"/>
          </a:xfrm>
          <a:custGeom>
            <a:avLst/>
            <a:gdLst/>
            <a:ahLst/>
            <a:cxnLst/>
            <a:rect l="l" t="t" r="r" b="b"/>
            <a:pathLst>
              <a:path w="1438753" h="5105251">
                <a:moveTo>
                  <a:pt x="0" y="0"/>
                </a:moveTo>
                <a:lnTo>
                  <a:pt x="1438753" y="0"/>
                </a:lnTo>
                <a:lnTo>
                  <a:pt x="1438753" y="5105251"/>
                </a:lnTo>
                <a:lnTo>
                  <a:pt x="0" y="5105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8280" y="7634183"/>
            <a:ext cx="2840532" cy="3381586"/>
          </a:xfrm>
          <a:custGeom>
            <a:avLst/>
            <a:gdLst/>
            <a:ahLst/>
            <a:cxnLst/>
            <a:rect l="l" t="t" r="r" b="b"/>
            <a:pathLst>
              <a:path w="2840532" h="3381586">
                <a:moveTo>
                  <a:pt x="0" y="0"/>
                </a:moveTo>
                <a:lnTo>
                  <a:pt x="2840533" y="0"/>
                </a:lnTo>
                <a:lnTo>
                  <a:pt x="2840533" y="3381586"/>
                </a:lnTo>
                <a:lnTo>
                  <a:pt x="0" y="3381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061329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56614" y="-2616493"/>
            <a:ext cx="2269600" cy="3259217"/>
          </a:xfrm>
          <a:custGeom>
            <a:avLst/>
            <a:gdLst/>
            <a:ahLst/>
            <a:cxnLst/>
            <a:rect l="l" t="t" r="r" b="b"/>
            <a:pathLst>
              <a:path w="2269600" h="3259217">
                <a:moveTo>
                  <a:pt x="0" y="0"/>
                </a:moveTo>
                <a:lnTo>
                  <a:pt x="2269600" y="0"/>
                </a:lnTo>
                <a:lnTo>
                  <a:pt x="2269600" y="3259217"/>
                </a:lnTo>
                <a:lnTo>
                  <a:pt x="0" y="3259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-744380"/>
            <a:ext cx="2470251" cy="3805709"/>
          </a:xfrm>
          <a:custGeom>
            <a:avLst/>
            <a:gdLst/>
            <a:ahLst/>
            <a:cxnLst/>
            <a:rect l="l" t="t" r="r" b="b"/>
            <a:pathLst>
              <a:path w="2470251" h="3805709">
                <a:moveTo>
                  <a:pt x="0" y="0"/>
                </a:moveTo>
                <a:lnTo>
                  <a:pt x="2470251" y="0"/>
                </a:lnTo>
                <a:lnTo>
                  <a:pt x="2470251" y="3805709"/>
                </a:lnTo>
                <a:lnTo>
                  <a:pt x="0" y="3805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817203" y="6533331"/>
            <a:ext cx="3215008" cy="3844032"/>
          </a:xfrm>
          <a:custGeom>
            <a:avLst/>
            <a:gdLst/>
            <a:ahLst/>
            <a:cxnLst/>
            <a:rect l="l" t="t" r="r" b="b"/>
            <a:pathLst>
              <a:path w="3215008" h="3844032">
                <a:moveTo>
                  <a:pt x="0" y="0"/>
                </a:moveTo>
                <a:lnTo>
                  <a:pt x="3215008" y="0"/>
                </a:lnTo>
                <a:lnTo>
                  <a:pt x="3215008" y="3844032"/>
                </a:lnTo>
                <a:lnTo>
                  <a:pt x="0" y="3844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480258" y="2086712"/>
            <a:ext cx="8048020" cy="6113575"/>
          </a:xfrm>
          <a:custGeom>
            <a:avLst/>
            <a:gdLst/>
            <a:ahLst/>
            <a:cxnLst/>
            <a:rect l="l" t="t" r="r" b="b"/>
            <a:pathLst>
              <a:path w="8048020" h="6113575">
                <a:moveTo>
                  <a:pt x="0" y="0"/>
                </a:moveTo>
                <a:lnTo>
                  <a:pt x="8048019" y="0"/>
                </a:lnTo>
                <a:lnTo>
                  <a:pt x="8048019" y="6113576"/>
                </a:lnTo>
                <a:lnTo>
                  <a:pt x="0" y="61135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994776" y="3704583"/>
            <a:ext cx="363388" cy="1681317"/>
          </a:xfrm>
          <a:custGeom>
            <a:avLst/>
            <a:gdLst/>
            <a:ahLst/>
            <a:cxnLst/>
            <a:rect l="l" t="t" r="r" b="b"/>
            <a:pathLst>
              <a:path w="363388" h="1681317">
                <a:moveTo>
                  <a:pt x="0" y="0"/>
                </a:moveTo>
                <a:lnTo>
                  <a:pt x="363388" y="0"/>
                </a:lnTo>
                <a:lnTo>
                  <a:pt x="363388" y="1681317"/>
                </a:lnTo>
                <a:lnTo>
                  <a:pt x="0" y="16813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751440" y="1805844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minimize emissions and price (λ)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023896" y="5385900"/>
            <a:ext cx="247998" cy="1147431"/>
          </a:xfrm>
          <a:custGeom>
            <a:avLst/>
            <a:gdLst/>
            <a:ahLst/>
            <a:cxnLst/>
            <a:rect l="l" t="t" r="r" b="b"/>
            <a:pathLst>
              <a:path w="247998" h="1147431">
                <a:moveTo>
                  <a:pt x="0" y="0"/>
                </a:moveTo>
                <a:lnTo>
                  <a:pt x="247998" y="0"/>
                </a:lnTo>
                <a:lnTo>
                  <a:pt x="247998" y="1147431"/>
                </a:lnTo>
                <a:lnTo>
                  <a:pt x="0" y="11474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751440" y="4059467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meet nutritional requirements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928472" y="1717903"/>
            <a:ext cx="247998" cy="1147431"/>
          </a:xfrm>
          <a:custGeom>
            <a:avLst/>
            <a:gdLst/>
            <a:ahLst/>
            <a:cxnLst/>
            <a:rect l="l" t="t" r="r" b="b"/>
            <a:pathLst>
              <a:path w="247998" h="1147431">
                <a:moveTo>
                  <a:pt x="0" y="0"/>
                </a:moveTo>
                <a:lnTo>
                  <a:pt x="247998" y="0"/>
                </a:lnTo>
                <a:lnTo>
                  <a:pt x="247998" y="1147431"/>
                </a:lnTo>
                <a:lnTo>
                  <a:pt x="0" y="11474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2751440" y="5473841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limit individual food quantity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023896" y="6533331"/>
            <a:ext cx="247998" cy="1147431"/>
          </a:xfrm>
          <a:custGeom>
            <a:avLst/>
            <a:gdLst/>
            <a:ahLst/>
            <a:cxnLst/>
            <a:rect l="l" t="t" r="r" b="b"/>
            <a:pathLst>
              <a:path w="247998" h="1147431">
                <a:moveTo>
                  <a:pt x="0" y="0"/>
                </a:moveTo>
                <a:lnTo>
                  <a:pt x="247998" y="0"/>
                </a:lnTo>
                <a:lnTo>
                  <a:pt x="247998" y="1147432"/>
                </a:lnTo>
                <a:lnTo>
                  <a:pt x="0" y="114743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2751440" y="6621272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enforce dietary preferences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22164" y="1681900"/>
            <a:ext cx="207441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MIO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0067" y="5568704"/>
            <a:ext cx="3117173" cy="4802367"/>
          </a:xfrm>
          <a:custGeom>
            <a:avLst/>
            <a:gdLst/>
            <a:ahLst/>
            <a:cxnLst/>
            <a:rect l="l" t="t" r="r" b="b"/>
            <a:pathLst>
              <a:path w="3117173" h="4802367">
                <a:moveTo>
                  <a:pt x="0" y="0"/>
                </a:moveTo>
                <a:lnTo>
                  <a:pt x="3117173" y="0"/>
                </a:lnTo>
                <a:lnTo>
                  <a:pt x="3117173" y="4802367"/>
                </a:lnTo>
                <a:lnTo>
                  <a:pt x="0" y="4802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34120" y="846798"/>
            <a:ext cx="4873234" cy="3555272"/>
            <a:chOff x="0" y="0"/>
            <a:chExt cx="6497645" cy="47403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497645" cy="4740362"/>
              <a:chOff x="0" y="0"/>
              <a:chExt cx="1607008" cy="117239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07009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607009" h="1172394">
                    <a:moveTo>
                      <a:pt x="1482548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82549" y="0"/>
                    </a:lnTo>
                    <a:cubicBezTo>
                      <a:pt x="1551128" y="0"/>
                      <a:pt x="1607009" y="55880"/>
                      <a:pt x="1607009" y="124460"/>
                    </a:cubicBezTo>
                    <a:lnTo>
                      <a:pt x="1607009" y="1047934"/>
                    </a:lnTo>
                    <a:cubicBezTo>
                      <a:pt x="1607009" y="1116514"/>
                      <a:pt x="1551128" y="1172394"/>
                      <a:pt x="1482549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645084" y="1607425"/>
              <a:ext cx="5207478" cy="202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1.96 kg CO2: -58%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$4.80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45084" y="520862"/>
              <a:ext cx="5207478" cy="763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4"/>
                </a:lnSpc>
              </a:pPr>
              <a:r>
                <a:rPr lang="en-US" sz="3617">
                  <a:solidFill>
                    <a:srgbClr val="002F15"/>
                  </a:solidFill>
                  <a:latin typeface="Sergio Trendy"/>
                </a:rPr>
                <a:t>Optimal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344600"/>
            <a:ext cx="536108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Results</a:t>
            </a:r>
          </a:p>
        </p:txBody>
      </p:sp>
      <p:sp>
        <p:nvSpPr>
          <p:cNvPr id="9" name="Freeform 9"/>
          <p:cNvSpPr/>
          <p:nvPr/>
        </p:nvSpPr>
        <p:spPr>
          <a:xfrm>
            <a:off x="2687106" y="5457865"/>
            <a:ext cx="3215558" cy="3116168"/>
          </a:xfrm>
          <a:custGeom>
            <a:avLst/>
            <a:gdLst/>
            <a:ahLst/>
            <a:cxnLst/>
            <a:rect l="l" t="t" r="r" b="b"/>
            <a:pathLst>
              <a:path w="3215558" h="3116168">
                <a:moveTo>
                  <a:pt x="0" y="0"/>
                </a:moveTo>
                <a:lnTo>
                  <a:pt x="3215558" y="0"/>
                </a:lnTo>
                <a:lnTo>
                  <a:pt x="3215558" y="3116168"/>
                </a:lnTo>
                <a:lnTo>
                  <a:pt x="0" y="3116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1062216">
            <a:off x="2868358" y="7262201"/>
            <a:ext cx="3042718" cy="3622283"/>
          </a:xfrm>
          <a:custGeom>
            <a:avLst/>
            <a:gdLst/>
            <a:ahLst/>
            <a:cxnLst/>
            <a:rect l="l" t="t" r="r" b="b"/>
            <a:pathLst>
              <a:path w="3042718" h="3622283">
                <a:moveTo>
                  <a:pt x="0" y="0"/>
                </a:moveTo>
                <a:lnTo>
                  <a:pt x="3042718" y="0"/>
                </a:lnTo>
                <a:lnTo>
                  <a:pt x="3042718" y="3622283"/>
                </a:lnTo>
                <a:lnTo>
                  <a:pt x="0" y="36222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633971" y="2000306"/>
            <a:ext cx="3961459" cy="2315586"/>
            <a:chOff x="0" y="0"/>
            <a:chExt cx="5281946" cy="308744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057988"/>
              <a:ext cx="5281946" cy="202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4.76 kg CO2 (+1%)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$13.1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5281946" cy="763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4"/>
                </a:lnSpc>
              </a:pPr>
              <a:r>
                <a:rPr lang="en-US" sz="3617">
                  <a:solidFill>
                    <a:srgbClr val="002F15"/>
                  </a:solidFill>
                  <a:latin typeface="Sergio Trendy"/>
                </a:rPr>
                <a:t>No Gluten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534120" y="5244519"/>
            <a:ext cx="4873234" cy="3329514"/>
            <a:chOff x="0" y="0"/>
            <a:chExt cx="6497645" cy="443935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6497645" cy="4439352"/>
              <a:chOff x="0" y="0"/>
              <a:chExt cx="1715972" cy="117239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15972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715972" h="1172394">
                    <a:moveTo>
                      <a:pt x="1591511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91512" y="0"/>
                    </a:lnTo>
                    <a:cubicBezTo>
                      <a:pt x="1660092" y="0"/>
                      <a:pt x="1715972" y="55880"/>
                      <a:pt x="1715972" y="124460"/>
                    </a:cubicBezTo>
                    <a:lnTo>
                      <a:pt x="1715972" y="1047934"/>
                    </a:lnTo>
                    <a:cubicBezTo>
                      <a:pt x="1715972" y="1116514"/>
                      <a:pt x="1660092" y="1172394"/>
                      <a:pt x="1591512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45084" y="1500516"/>
              <a:ext cx="5207478" cy="1905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9.33 kg CO2 (+98%)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$8.70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2,687 calories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45084" y="485973"/>
              <a:ext cx="5207478" cy="716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42"/>
                </a:lnSpc>
              </a:pPr>
              <a:r>
                <a:rPr lang="en-US" sz="3387">
                  <a:solidFill>
                    <a:srgbClr val="002F15"/>
                  </a:solidFill>
                  <a:latin typeface="Sergio Trendy"/>
                </a:rPr>
                <a:t>Keto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141155" y="5244519"/>
            <a:ext cx="4982332" cy="3329514"/>
            <a:chOff x="0" y="0"/>
            <a:chExt cx="6643109" cy="443935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6643109" cy="4439352"/>
              <a:chOff x="0" y="0"/>
              <a:chExt cx="1754387" cy="117239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754387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754387" h="1172394">
                    <a:moveTo>
                      <a:pt x="1629927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29927" y="0"/>
                    </a:lnTo>
                    <a:cubicBezTo>
                      <a:pt x="1698507" y="0"/>
                      <a:pt x="1754387" y="55880"/>
                      <a:pt x="1754387" y="124460"/>
                    </a:cubicBezTo>
                    <a:lnTo>
                      <a:pt x="1754387" y="1047934"/>
                    </a:lnTo>
                    <a:cubicBezTo>
                      <a:pt x="1754387" y="1116514"/>
                      <a:pt x="1698507" y="1172394"/>
                      <a:pt x="1629927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659525" y="1500516"/>
              <a:ext cx="5324058" cy="1905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4.61 kg CO2 (-2%)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$2.78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59525" y="485973"/>
              <a:ext cx="5324058" cy="716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42"/>
                </a:lnSpc>
              </a:pPr>
              <a:r>
                <a:rPr lang="en-US" sz="3387">
                  <a:solidFill>
                    <a:srgbClr val="002F15"/>
                  </a:solidFill>
                  <a:latin typeface="Sergio Trendy"/>
                </a:rPr>
                <a:t>Cheapest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915" y="846798"/>
            <a:ext cx="5017571" cy="3555272"/>
            <a:chOff x="0" y="0"/>
            <a:chExt cx="6690095" cy="474036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6690095" cy="4740362"/>
              <a:chOff x="0" y="0"/>
              <a:chExt cx="1654605" cy="117239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654606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654606" h="1172394">
                    <a:moveTo>
                      <a:pt x="1530145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30145" y="0"/>
                    </a:lnTo>
                    <a:cubicBezTo>
                      <a:pt x="1598725" y="0"/>
                      <a:pt x="1654606" y="55880"/>
                      <a:pt x="1654606" y="124460"/>
                    </a:cubicBezTo>
                    <a:lnTo>
                      <a:pt x="1654606" y="1047934"/>
                    </a:lnTo>
                    <a:cubicBezTo>
                      <a:pt x="1654606" y="1116514"/>
                      <a:pt x="1598725" y="1172394"/>
                      <a:pt x="1530145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664190" y="1607425"/>
              <a:ext cx="5361715" cy="202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4.76 kg CO2 (+1%)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$13.10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64190" y="520862"/>
              <a:ext cx="5361715" cy="763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4"/>
                </a:lnSpc>
              </a:pPr>
              <a:r>
                <a:rPr lang="en-US" sz="3617">
                  <a:solidFill>
                    <a:srgbClr val="002F15"/>
                  </a:solidFill>
                  <a:latin typeface="Sergio Trendy"/>
                </a:rPr>
                <a:t>No Gluten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0067" y="5568704"/>
            <a:ext cx="3117173" cy="4802367"/>
          </a:xfrm>
          <a:custGeom>
            <a:avLst/>
            <a:gdLst/>
            <a:ahLst/>
            <a:cxnLst/>
            <a:rect l="l" t="t" r="r" b="b"/>
            <a:pathLst>
              <a:path w="3117173" h="4802367">
                <a:moveTo>
                  <a:pt x="0" y="0"/>
                </a:moveTo>
                <a:lnTo>
                  <a:pt x="3117173" y="0"/>
                </a:lnTo>
                <a:lnTo>
                  <a:pt x="3117173" y="4802367"/>
                </a:lnTo>
                <a:lnTo>
                  <a:pt x="0" y="4802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34120" y="846798"/>
            <a:ext cx="4873234" cy="3555272"/>
            <a:chOff x="0" y="0"/>
            <a:chExt cx="6497645" cy="47403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497645" cy="4740362"/>
              <a:chOff x="0" y="0"/>
              <a:chExt cx="1607008" cy="117239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07009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607009" h="1172394">
                    <a:moveTo>
                      <a:pt x="1482548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82549" y="0"/>
                    </a:lnTo>
                    <a:cubicBezTo>
                      <a:pt x="1551128" y="0"/>
                      <a:pt x="1607009" y="55880"/>
                      <a:pt x="1607009" y="124460"/>
                    </a:cubicBezTo>
                    <a:lnTo>
                      <a:pt x="1607009" y="1047934"/>
                    </a:lnTo>
                    <a:cubicBezTo>
                      <a:pt x="1607009" y="1116514"/>
                      <a:pt x="1551128" y="1172394"/>
                      <a:pt x="1482549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645084" y="1607425"/>
              <a:ext cx="5207478" cy="202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1.96 kg CO2: -58%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$4.80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45084" y="520862"/>
              <a:ext cx="5207478" cy="763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4"/>
                </a:lnSpc>
              </a:pPr>
              <a:r>
                <a:rPr lang="en-US" sz="3617">
                  <a:solidFill>
                    <a:srgbClr val="002F15"/>
                  </a:solidFill>
                  <a:latin typeface="Sergio Trendy"/>
                </a:rPr>
                <a:t>Optimal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344600"/>
            <a:ext cx="536108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Results</a:t>
            </a:r>
          </a:p>
        </p:txBody>
      </p:sp>
      <p:sp>
        <p:nvSpPr>
          <p:cNvPr id="9" name="Freeform 9"/>
          <p:cNvSpPr/>
          <p:nvPr/>
        </p:nvSpPr>
        <p:spPr>
          <a:xfrm>
            <a:off x="2687106" y="5457865"/>
            <a:ext cx="3215558" cy="3116168"/>
          </a:xfrm>
          <a:custGeom>
            <a:avLst/>
            <a:gdLst/>
            <a:ahLst/>
            <a:cxnLst/>
            <a:rect l="l" t="t" r="r" b="b"/>
            <a:pathLst>
              <a:path w="3215558" h="3116168">
                <a:moveTo>
                  <a:pt x="0" y="0"/>
                </a:moveTo>
                <a:lnTo>
                  <a:pt x="3215558" y="0"/>
                </a:lnTo>
                <a:lnTo>
                  <a:pt x="3215558" y="3116168"/>
                </a:lnTo>
                <a:lnTo>
                  <a:pt x="0" y="3116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1062216">
            <a:off x="2868358" y="7262201"/>
            <a:ext cx="3042718" cy="3622283"/>
          </a:xfrm>
          <a:custGeom>
            <a:avLst/>
            <a:gdLst/>
            <a:ahLst/>
            <a:cxnLst/>
            <a:rect l="l" t="t" r="r" b="b"/>
            <a:pathLst>
              <a:path w="3042718" h="3622283">
                <a:moveTo>
                  <a:pt x="0" y="0"/>
                </a:moveTo>
                <a:lnTo>
                  <a:pt x="3042718" y="0"/>
                </a:lnTo>
                <a:lnTo>
                  <a:pt x="3042718" y="3622283"/>
                </a:lnTo>
                <a:lnTo>
                  <a:pt x="0" y="36222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633971" y="2000306"/>
            <a:ext cx="3961459" cy="2315586"/>
            <a:chOff x="0" y="0"/>
            <a:chExt cx="5281946" cy="308744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057988"/>
              <a:ext cx="5281946" cy="202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4.76 kg CO2 (+1%)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$13.1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5281946" cy="763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4"/>
                </a:lnSpc>
              </a:pPr>
              <a:r>
                <a:rPr lang="en-US" sz="3617">
                  <a:solidFill>
                    <a:srgbClr val="002F15"/>
                  </a:solidFill>
                  <a:latin typeface="Sergio Trendy"/>
                </a:rPr>
                <a:t>No Gluten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534120" y="5244519"/>
            <a:ext cx="4873234" cy="3329514"/>
            <a:chOff x="0" y="0"/>
            <a:chExt cx="6497645" cy="443935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6497645" cy="4439352"/>
              <a:chOff x="0" y="0"/>
              <a:chExt cx="1715972" cy="117239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15972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715972" h="1172394">
                    <a:moveTo>
                      <a:pt x="1591511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91512" y="0"/>
                    </a:lnTo>
                    <a:cubicBezTo>
                      <a:pt x="1660092" y="0"/>
                      <a:pt x="1715972" y="55880"/>
                      <a:pt x="1715972" y="124460"/>
                    </a:cubicBezTo>
                    <a:lnTo>
                      <a:pt x="1715972" y="1047934"/>
                    </a:lnTo>
                    <a:cubicBezTo>
                      <a:pt x="1715972" y="1116514"/>
                      <a:pt x="1660092" y="1172394"/>
                      <a:pt x="1591512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45084" y="1500516"/>
              <a:ext cx="5207478" cy="1905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9.33 kg CO2 (+98%)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$8.70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2,687 calories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45084" y="485973"/>
              <a:ext cx="5207478" cy="716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42"/>
                </a:lnSpc>
              </a:pPr>
              <a:r>
                <a:rPr lang="en-US" sz="3387">
                  <a:solidFill>
                    <a:srgbClr val="002F15"/>
                  </a:solidFill>
                  <a:latin typeface="Sergio Trendy"/>
                </a:rPr>
                <a:t>Keto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141155" y="5244519"/>
            <a:ext cx="4982332" cy="3329514"/>
            <a:chOff x="0" y="0"/>
            <a:chExt cx="6643109" cy="443935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6643109" cy="4439352"/>
              <a:chOff x="0" y="0"/>
              <a:chExt cx="1754387" cy="117239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754387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754387" h="1172394">
                    <a:moveTo>
                      <a:pt x="1629927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29927" y="0"/>
                    </a:lnTo>
                    <a:cubicBezTo>
                      <a:pt x="1698507" y="0"/>
                      <a:pt x="1754387" y="55880"/>
                      <a:pt x="1754387" y="124460"/>
                    </a:cubicBezTo>
                    <a:lnTo>
                      <a:pt x="1754387" y="1047934"/>
                    </a:lnTo>
                    <a:cubicBezTo>
                      <a:pt x="1754387" y="1116514"/>
                      <a:pt x="1698507" y="1172394"/>
                      <a:pt x="1629927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659525" y="1500516"/>
              <a:ext cx="5324058" cy="1905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4.61 kg CO2 (-2%)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$2.78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59525" y="485973"/>
              <a:ext cx="5324058" cy="716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42"/>
                </a:lnSpc>
              </a:pPr>
              <a:r>
                <a:rPr lang="en-US" sz="3387">
                  <a:solidFill>
                    <a:srgbClr val="002F15"/>
                  </a:solidFill>
                  <a:latin typeface="Sergio Trendy"/>
                </a:rPr>
                <a:t>Cheapest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915" y="846798"/>
            <a:ext cx="5017571" cy="3555272"/>
            <a:chOff x="0" y="0"/>
            <a:chExt cx="6690095" cy="474036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6690095" cy="4740362"/>
              <a:chOff x="0" y="0"/>
              <a:chExt cx="1654605" cy="117239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654606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654606" h="1172394">
                    <a:moveTo>
                      <a:pt x="1530145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30145" y="0"/>
                    </a:lnTo>
                    <a:cubicBezTo>
                      <a:pt x="1598725" y="0"/>
                      <a:pt x="1654606" y="55880"/>
                      <a:pt x="1654606" y="124460"/>
                    </a:cubicBezTo>
                    <a:lnTo>
                      <a:pt x="1654606" y="1047934"/>
                    </a:lnTo>
                    <a:cubicBezTo>
                      <a:pt x="1654606" y="1116514"/>
                      <a:pt x="1598725" y="1172394"/>
                      <a:pt x="1530145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664190" y="1607425"/>
              <a:ext cx="5361715" cy="202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4.76 kg CO2 (+1%)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$13.10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64190" y="520862"/>
              <a:ext cx="5361715" cy="763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4"/>
                </a:lnSpc>
              </a:pPr>
              <a:r>
                <a:rPr lang="en-US" sz="3617">
                  <a:solidFill>
                    <a:srgbClr val="002F15"/>
                  </a:solidFill>
                  <a:latin typeface="Sergio Trendy"/>
                </a:rPr>
                <a:t>No Gluten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-7434" y="0"/>
            <a:ext cx="18288000" cy="10287000"/>
            <a:chOff x="0" y="0"/>
            <a:chExt cx="4816593" cy="270933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6A6A6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896425" y="871650"/>
            <a:ext cx="14362875" cy="8745737"/>
            <a:chOff x="0" y="0"/>
            <a:chExt cx="19150500" cy="11660983"/>
          </a:xfrm>
        </p:grpSpPr>
        <p:sp>
          <p:nvSpPr>
            <p:cNvPr id="33" name="Freeform 33"/>
            <p:cNvSpPr/>
            <p:nvPr/>
          </p:nvSpPr>
          <p:spPr>
            <a:xfrm>
              <a:off x="7489517" y="0"/>
              <a:ext cx="11660983" cy="11660983"/>
            </a:xfrm>
            <a:custGeom>
              <a:avLst/>
              <a:gdLst/>
              <a:ahLst/>
              <a:cxnLst/>
              <a:rect l="l" t="t" r="r" b="b"/>
              <a:pathLst>
                <a:path w="11660983" h="11660983">
                  <a:moveTo>
                    <a:pt x="0" y="0"/>
                  </a:moveTo>
                  <a:lnTo>
                    <a:pt x="11660983" y="0"/>
                  </a:lnTo>
                  <a:lnTo>
                    <a:pt x="11660983" y="11660983"/>
                  </a:lnTo>
                  <a:lnTo>
                    <a:pt x="0" y="11660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0" y="1538011"/>
              <a:ext cx="9744330" cy="9451648"/>
              <a:chOff x="0" y="0"/>
              <a:chExt cx="1638501" cy="1589287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638502" cy="1589287"/>
              </a:xfrm>
              <a:custGeom>
                <a:avLst/>
                <a:gdLst/>
                <a:ahLst/>
                <a:cxnLst/>
                <a:rect l="l" t="t" r="r" b="b"/>
                <a:pathLst>
                  <a:path w="1638502" h="1589287">
                    <a:moveTo>
                      <a:pt x="1514041" y="1589287"/>
                    </a:moveTo>
                    <a:lnTo>
                      <a:pt x="124460" y="1589287"/>
                    </a:lnTo>
                    <a:cubicBezTo>
                      <a:pt x="55880" y="1589287"/>
                      <a:pt x="0" y="1533407"/>
                      <a:pt x="0" y="146482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14041" y="0"/>
                    </a:lnTo>
                    <a:cubicBezTo>
                      <a:pt x="1582621" y="0"/>
                      <a:pt x="1638502" y="55880"/>
                      <a:pt x="1638502" y="124460"/>
                    </a:cubicBezTo>
                    <a:lnTo>
                      <a:pt x="1638502" y="1464827"/>
                    </a:lnTo>
                    <a:cubicBezTo>
                      <a:pt x="1638502" y="1533407"/>
                      <a:pt x="1582621" y="1589287"/>
                      <a:pt x="1514041" y="1589287"/>
                    </a:cubicBezTo>
                    <a:close/>
                  </a:path>
                </a:pathLst>
              </a:custGeom>
              <a:solidFill>
                <a:srgbClr val="FF8F7E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967413" y="3655088"/>
              <a:ext cx="7809504" cy="6676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24386" lvl="1" indent="-412193">
                <a:lnSpc>
                  <a:spcPts val="5727"/>
                </a:lnSpc>
                <a:buFont typeface="Arial"/>
                <a:buChar char="•"/>
              </a:pPr>
              <a:r>
                <a:rPr lang="en-US" sz="3818">
                  <a:solidFill>
                    <a:srgbClr val="002F15"/>
                  </a:solidFill>
                  <a:latin typeface="Garet"/>
                </a:rPr>
                <a:t>7' 1"</a:t>
              </a:r>
            </a:p>
            <a:p>
              <a:pPr marL="824386" lvl="1" indent="-412193">
                <a:lnSpc>
                  <a:spcPts val="5727"/>
                </a:lnSpc>
                <a:buFont typeface="Arial"/>
                <a:buChar char="•"/>
              </a:pPr>
              <a:r>
                <a:rPr lang="en-US" sz="3818">
                  <a:solidFill>
                    <a:srgbClr val="002F15"/>
                  </a:solidFill>
                  <a:latin typeface="Garet"/>
                </a:rPr>
                <a:t>324 lbs</a:t>
              </a:r>
            </a:p>
            <a:p>
              <a:pPr marL="824386" lvl="1" indent="-412193">
                <a:lnSpc>
                  <a:spcPts val="5727"/>
                </a:lnSpc>
                <a:buFont typeface="Arial"/>
                <a:buChar char="•"/>
              </a:pPr>
              <a:r>
                <a:rPr lang="en-US" sz="3818">
                  <a:solidFill>
                    <a:srgbClr val="002F15"/>
                  </a:solidFill>
                  <a:latin typeface="Garet"/>
                </a:rPr>
                <a:t>NBA Hall of Famer</a:t>
              </a:r>
            </a:p>
            <a:p>
              <a:pPr marL="824386" lvl="1" indent="-412193">
                <a:lnSpc>
                  <a:spcPts val="5727"/>
                </a:lnSpc>
                <a:buFont typeface="Arial"/>
                <a:buChar char="•"/>
              </a:pPr>
              <a:r>
                <a:rPr lang="en-US" sz="3818">
                  <a:solidFill>
                    <a:srgbClr val="002F15"/>
                  </a:solidFill>
                  <a:latin typeface="Garet"/>
                </a:rPr>
                <a:t>3.99 kg CO2 (-70% )</a:t>
              </a:r>
            </a:p>
            <a:p>
              <a:pPr marL="824386" lvl="1" indent="-412193">
                <a:lnSpc>
                  <a:spcPts val="5727"/>
                </a:lnSpc>
                <a:buFont typeface="Arial"/>
                <a:buChar char="•"/>
              </a:pPr>
              <a:r>
                <a:rPr lang="en-US" sz="3818">
                  <a:solidFill>
                    <a:srgbClr val="002F15"/>
                  </a:solidFill>
                  <a:latin typeface="Garet"/>
                </a:rPr>
                <a:t>$9.00</a:t>
              </a:r>
            </a:p>
            <a:p>
              <a:pPr marL="824386" lvl="1" indent="-412193">
                <a:lnSpc>
                  <a:spcPts val="5727"/>
                </a:lnSpc>
                <a:buFont typeface="Arial"/>
                <a:buChar char="•"/>
              </a:pPr>
              <a:r>
                <a:rPr lang="en-US" sz="3818">
                  <a:solidFill>
                    <a:srgbClr val="002F15"/>
                  </a:solidFill>
                  <a:latin typeface="Garet"/>
                </a:rPr>
                <a:t>8,609 calories</a:t>
              </a:r>
            </a:p>
            <a:p>
              <a:pPr marL="824386" lvl="1" indent="-412193">
                <a:lnSpc>
                  <a:spcPts val="5727"/>
                </a:lnSpc>
                <a:buFont typeface="Arial"/>
                <a:buChar char="•"/>
              </a:pPr>
              <a:r>
                <a:rPr lang="en-US" sz="3818">
                  <a:solidFill>
                    <a:srgbClr val="002F15"/>
                  </a:solidFill>
                  <a:latin typeface="Garet"/>
                </a:rPr>
                <a:t>294g protein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967413" y="2308048"/>
              <a:ext cx="7809504" cy="874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08"/>
                </a:lnSpc>
              </a:pPr>
              <a:r>
                <a:rPr lang="en-US" sz="4148" dirty="0">
                  <a:solidFill>
                    <a:srgbClr val="002F15"/>
                  </a:solidFill>
                  <a:latin typeface="Sergio Trendy"/>
                </a:rPr>
                <a:t>Shaquille O’Neal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705147"/>
            <a:ext cx="3469651" cy="4034478"/>
          </a:xfrm>
          <a:custGeom>
            <a:avLst/>
            <a:gdLst/>
            <a:ahLst/>
            <a:cxnLst/>
            <a:rect l="l" t="t" r="r" b="b"/>
            <a:pathLst>
              <a:path w="3469651" h="4034478">
                <a:moveTo>
                  <a:pt x="0" y="0"/>
                </a:moveTo>
                <a:lnTo>
                  <a:pt x="3469651" y="0"/>
                </a:lnTo>
                <a:lnTo>
                  <a:pt x="3469651" y="4034479"/>
                </a:lnTo>
                <a:lnTo>
                  <a:pt x="0" y="403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46455" y="5744030"/>
            <a:ext cx="1677877" cy="6152215"/>
          </a:xfrm>
          <a:custGeom>
            <a:avLst/>
            <a:gdLst/>
            <a:ahLst/>
            <a:cxnLst/>
            <a:rect l="l" t="t" r="r" b="b"/>
            <a:pathLst>
              <a:path w="1677877" h="6152215">
                <a:moveTo>
                  <a:pt x="0" y="0"/>
                </a:moveTo>
                <a:lnTo>
                  <a:pt x="1677877" y="0"/>
                </a:lnTo>
                <a:lnTo>
                  <a:pt x="1677877" y="6152215"/>
                </a:lnTo>
                <a:lnTo>
                  <a:pt x="0" y="6152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9813" y="4559643"/>
            <a:ext cx="3041307" cy="2145504"/>
          </a:xfrm>
          <a:custGeom>
            <a:avLst/>
            <a:gdLst/>
            <a:ahLst/>
            <a:cxnLst/>
            <a:rect l="l" t="t" r="r" b="b"/>
            <a:pathLst>
              <a:path w="3041307" h="2145504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98351" y="9579681"/>
            <a:ext cx="4304742" cy="813988"/>
          </a:xfrm>
          <a:custGeom>
            <a:avLst/>
            <a:gdLst/>
            <a:ahLst/>
            <a:cxnLst/>
            <a:rect l="l" t="t" r="r" b="b"/>
            <a:pathLst>
              <a:path w="4304742" h="813988">
                <a:moveTo>
                  <a:pt x="0" y="0"/>
                </a:moveTo>
                <a:lnTo>
                  <a:pt x="4304742" y="0"/>
                </a:lnTo>
                <a:lnTo>
                  <a:pt x="4304742" y="813988"/>
                </a:lnTo>
                <a:lnTo>
                  <a:pt x="0" y="813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911931" y="543935"/>
            <a:ext cx="5566121" cy="4736263"/>
          </a:xfrm>
          <a:custGeom>
            <a:avLst/>
            <a:gdLst/>
            <a:ahLst/>
            <a:cxnLst/>
            <a:rect l="l" t="t" r="r" b="b"/>
            <a:pathLst>
              <a:path w="5566121" h="4736263">
                <a:moveTo>
                  <a:pt x="0" y="0"/>
                </a:moveTo>
                <a:lnTo>
                  <a:pt x="5566121" y="0"/>
                </a:lnTo>
                <a:lnTo>
                  <a:pt x="5566121" y="4736263"/>
                </a:lnTo>
                <a:lnTo>
                  <a:pt x="0" y="4736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376200" y="800294"/>
          <a:ext cx="6883101" cy="3103372"/>
        </p:xfrm>
        <a:graphic>
          <a:graphicData uri="http://schemas.openxmlformats.org/drawingml/2006/table">
            <a:tbl>
              <a:tblPr/>
              <a:tblGrid>
                <a:gridCol w="2294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975">
                <a:tc gridSpan="3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52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High meat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Fish ≥ 1 Serving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Coffee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86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No fad diets / intolerances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Alcohol      f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VERY price sensitive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14176902" y="3076136"/>
            <a:ext cx="551885" cy="584005"/>
          </a:xfrm>
          <a:custGeom>
            <a:avLst/>
            <a:gdLst/>
            <a:ahLst/>
            <a:cxnLst/>
            <a:rect l="l" t="t" r="r" b="b"/>
            <a:pathLst>
              <a:path w="551885" h="584005">
                <a:moveTo>
                  <a:pt x="0" y="0"/>
                </a:moveTo>
                <a:lnTo>
                  <a:pt x="551885" y="0"/>
                </a:lnTo>
                <a:lnTo>
                  <a:pt x="551885" y="584005"/>
                </a:lnTo>
                <a:lnTo>
                  <a:pt x="0" y="5840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053638" y="1273995"/>
            <a:ext cx="6808175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Rory Diet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705147"/>
            <a:ext cx="3469651" cy="4034478"/>
          </a:xfrm>
          <a:custGeom>
            <a:avLst/>
            <a:gdLst/>
            <a:ahLst/>
            <a:cxnLst/>
            <a:rect l="l" t="t" r="r" b="b"/>
            <a:pathLst>
              <a:path w="3469651" h="4034478">
                <a:moveTo>
                  <a:pt x="0" y="0"/>
                </a:moveTo>
                <a:lnTo>
                  <a:pt x="3469651" y="0"/>
                </a:lnTo>
                <a:lnTo>
                  <a:pt x="3469651" y="4034479"/>
                </a:lnTo>
                <a:lnTo>
                  <a:pt x="0" y="403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46455" y="5744030"/>
            <a:ext cx="1677877" cy="6152215"/>
          </a:xfrm>
          <a:custGeom>
            <a:avLst/>
            <a:gdLst/>
            <a:ahLst/>
            <a:cxnLst/>
            <a:rect l="l" t="t" r="r" b="b"/>
            <a:pathLst>
              <a:path w="1677877" h="6152215">
                <a:moveTo>
                  <a:pt x="0" y="0"/>
                </a:moveTo>
                <a:lnTo>
                  <a:pt x="1677877" y="0"/>
                </a:lnTo>
                <a:lnTo>
                  <a:pt x="1677877" y="6152215"/>
                </a:lnTo>
                <a:lnTo>
                  <a:pt x="0" y="6152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9813" y="4559643"/>
            <a:ext cx="3041307" cy="2145504"/>
          </a:xfrm>
          <a:custGeom>
            <a:avLst/>
            <a:gdLst/>
            <a:ahLst/>
            <a:cxnLst/>
            <a:rect l="l" t="t" r="r" b="b"/>
            <a:pathLst>
              <a:path w="3041307" h="2145504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98351" y="9579681"/>
            <a:ext cx="4304742" cy="813988"/>
          </a:xfrm>
          <a:custGeom>
            <a:avLst/>
            <a:gdLst/>
            <a:ahLst/>
            <a:cxnLst/>
            <a:rect l="l" t="t" r="r" b="b"/>
            <a:pathLst>
              <a:path w="4304742" h="813988">
                <a:moveTo>
                  <a:pt x="0" y="0"/>
                </a:moveTo>
                <a:lnTo>
                  <a:pt x="4304742" y="0"/>
                </a:lnTo>
                <a:lnTo>
                  <a:pt x="4304742" y="813988"/>
                </a:lnTo>
                <a:lnTo>
                  <a:pt x="0" y="813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911931" y="543935"/>
            <a:ext cx="5566121" cy="4736263"/>
          </a:xfrm>
          <a:custGeom>
            <a:avLst/>
            <a:gdLst/>
            <a:ahLst/>
            <a:cxnLst/>
            <a:rect l="l" t="t" r="r" b="b"/>
            <a:pathLst>
              <a:path w="5566121" h="4736263">
                <a:moveTo>
                  <a:pt x="0" y="0"/>
                </a:moveTo>
                <a:lnTo>
                  <a:pt x="5566121" y="0"/>
                </a:lnTo>
                <a:lnTo>
                  <a:pt x="5566121" y="4736263"/>
                </a:lnTo>
                <a:lnTo>
                  <a:pt x="0" y="4736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376200" y="800294"/>
          <a:ext cx="6883101" cy="3103372"/>
        </p:xfrm>
        <a:graphic>
          <a:graphicData uri="http://schemas.openxmlformats.org/drawingml/2006/table">
            <a:tbl>
              <a:tblPr/>
              <a:tblGrid>
                <a:gridCol w="2294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975">
                <a:tc gridSpan="3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52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High meat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Fish ≥ 1 Serving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Coffee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86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No fad diets / intolerances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Alcohol      f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VERY price sensitive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14176902" y="3076136"/>
            <a:ext cx="551885" cy="584005"/>
          </a:xfrm>
          <a:custGeom>
            <a:avLst/>
            <a:gdLst/>
            <a:ahLst/>
            <a:cxnLst/>
            <a:rect l="l" t="t" r="r" b="b"/>
            <a:pathLst>
              <a:path w="551885" h="584005">
                <a:moveTo>
                  <a:pt x="0" y="0"/>
                </a:moveTo>
                <a:lnTo>
                  <a:pt x="551885" y="0"/>
                </a:lnTo>
                <a:lnTo>
                  <a:pt x="551885" y="584005"/>
                </a:lnTo>
                <a:lnTo>
                  <a:pt x="0" y="5840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053638" y="1273995"/>
            <a:ext cx="6808175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Rory Diet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053638" y="2540344"/>
            <a:ext cx="7042596" cy="6718055"/>
            <a:chOff x="0" y="0"/>
            <a:chExt cx="9390128" cy="895740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9390128" cy="8957407"/>
              <a:chOff x="0" y="0"/>
              <a:chExt cx="2800346" cy="267129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800346" cy="2671299"/>
              </a:xfrm>
              <a:custGeom>
                <a:avLst/>
                <a:gdLst/>
                <a:ahLst/>
                <a:cxnLst/>
                <a:rect l="l" t="t" r="r" b="b"/>
                <a:pathLst>
                  <a:path w="2800346" h="2671299">
                    <a:moveTo>
                      <a:pt x="2675886" y="2671299"/>
                    </a:moveTo>
                    <a:lnTo>
                      <a:pt x="124460" y="2671299"/>
                    </a:lnTo>
                    <a:cubicBezTo>
                      <a:pt x="55880" y="2671299"/>
                      <a:pt x="0" y="2615419"/>
                      <a:pt x="0" y="254683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75886" y="0"/>
                    </a:lnTo>
                    <a:cubicBezTo>
                      <a:pt x="2744466" y="0"/>
                      <a:pt x="2800346" y="55880"/>
                      <a:pt x="2800346" y="124460"/>
                    </a:cubicBezTo>
                    <a:lnTo>
                      <a:pt x="2800346" y="2546839"/>
                    </a:lnTo>
                    <a:cubicBezTo>
                      <a:pt x="2800346" y="2615419"/>
                      <a:pt x="2744466" y="2671299"/>
                      <a:pt x="2675886" y="2671299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864131" y="1575068"/>
              <a:ext cx="7661867" cy="7067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Chicken: 300g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Fish: 100g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Turnips: 200g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Coffee: 10g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Eggs: 24g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Cabbage: 98g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Peanuts: 57g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Bread: 318g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Tofu: 223g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Mandarins: 250g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Peas: 250g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Soybean oilL 23g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Soymilk: 2.6g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Wine: 100g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76643" y="676290"/>
              <a:ext cx="7661867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2F15"/>
                  </a:solidFill>
                  <a:latin typeface="Sergio Trendy"/>
                </a:rPr>
                <a:t>Ingredients: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705147"/>
            <a:ext cx="3469651" cy="4034478"/>
          </a:xfrm>
          <a:custGeom>
            <a:avLst/>
            <a:gdLst/>
            <a:ahLst/>
            <a:cxnLst/>
            <a:rect l="l" t="t" r="r" b="b"/>
            <a:pathLst>
              <a:path w="3469651" h="4034478">
                <a:moveTo>
                  <a:pt x="0" y="0"/>
                </a:moveTo>
                <a:lnTo>
                  <a:pt x="3469651" y="0"/>
                </a:lnTo>
                <a:lnTo>
                  <a:pt x="3469651" y="4034479"/>
                </a:lnTo>
                <a:lnTo>
                  <a:pt x="0" y="403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46455" y="5744030"/>
            <a:ext cx="1677877" cy="6152215"/>
          </a:xfrm>
          <a:custGeom>
            <a:avLst/>
            <a:gdLst/>
            <a:ahLst/>
            <a:cxnLst/>
            <a:rect l="l" t="t" r="r" b="b"/>
            <a:pathLst>
              <a:path w="1677877" h="6152215">
                <a:moveTo>
                  <a:pt x="0" y="0"/>
                </a:moveTo>
                <a:lnTo>
                  <a:pt x="1677877" y="0"/>
                </a:lnTo>
                <a:lnTo>
                  <a:pt x="1677877" y="6152215"/>
                </a:lnTo>
                <a:lnTo>
                  <a:pt x="0" y="6152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9813" y="4559643"/>
            <a:ext cx="3041307" cy="2145504"/>
          </a:xfrm>
          <a:custGeom>
            <a:avLst/>
            <a:gdLst/>
            <a:ahLst/>
            <a:cxnLst/>
            <a:rect l="l" t="t" r="r" b="b"/>
            <a:pathLst>
              <a:path w="3041307" h="2145504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98351" y="9579681"/>
            <a:ext cx="4304742" cy="813988"/>
          </a:xfrm>
          <a:custGeom>
            <a:avLst/>
            <a:gdLst/>
            <a:ahLst/>
            <a:cxnLst/>
            <a:rect l="l" t="t" r="r" b="b"/>
            <a:pathLst>
              <a:path w="4304742" h="813988">
                <a:moveTo>
                  <a:pt x="0" y="0"/>
                </a:moveTo>
                <a:lnTo>
                  <a:pt x="4304742" y="0"/>
                </a:lnTo>
                <a:lnTo>
                  <a:pt x="4304742" y="813988"/>
                </a:lnTo>
                <a:lnTo>
                  <a:pt x="0" y="813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911931" y="543935"/>
            <a:ext cx="5566121" cy="4736263"/>
          </a:xfrm>
          <a:custGeom>
            <a:avLst/>
            <a:gdLst/>
            <a:ahLst/>
            <a:cxnLst/>
            <a:rect l="l" t="t" r="r" b="b"/>
            <a:pathLst>
              <a:path w="5566121" h="4736263">
                <a:moveTo>
                  <a:pt x="0" y="0"/>
                </a:moveTo>
                <a:lnTo>
                  <a:pt x="5566121" y="0"/>
                </a:lnTo>
                <a:lnTo>
                  <a:pt x="5566121" y="4736263"/>
                </a:lnTo>
                <a:lnTo>
                  <a:pt x="0" y="4736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376200" y="800294"/>
          <a:ext cx="6883101" cy="3103372"/>
        </p:xfrm>
        <a:graphic>
          <a:graphicData uri="http://schemas.openxmlformats.org/drawingml/2006/table">
            <a:tbl>
              <a:tblPr/>
              <a:tblGrid>
                <a:gridCol w="2294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975">
                <a:tc gridSpan="3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52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High meat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Fish ≥ 1 Serving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Coffee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86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No fad diets / intolerances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Alcohol      f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VERY price sensitive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8"/>
          <p:cNvGrpSpPr/>
          <p:nvPr/>
        </p:nvGrpSpPr>
        <p:grpSpPr>
          <a:xfrm>
            <a:off x="3053638" y="2540344"/>
            <a:ext cx="7042596" cy="6718055"/>
            <a:chOff x="0" y="0"/>
            <a:chExt cx="2800346" cy="26712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00346" cy="2671299"/>
            </a:xfrm>
            <a:custGeom>
              <a:avLst/>
              <a:gdLst/>
              <a:ahLst/>
              <a:cxnLst/>
              <a:rect l="l" t="t" r="r" b="b"/>
              <a:pathLst>
                <a:path w="2800346" h="2671299">
                  <a:moveTo>
                    <a:pt x="2675886" y="2671299"/>
                  </a:moveTo>
                  <a:lnTo>
                    <a:pt x="124460" y="2671299"/>
                  </a:lnTo>
                  <a:cubicBezTo>
                    <a:pt x="55880" y="2671299"/>
                    <a:pt x="0" y="2615419"/>
                    <a:pt x="0" y="25468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75886" y="0"/>
                  </a:lnTo>
                  <a:cubicBezTo>
                    <a:pt x="2744466" y="0"/>
                    <a:pt x="2800346" y="55880"/>
                    <a:pt x="2800346" y="124460"/>
                  </a:cubicBezTo>
                  <a:lnTo>
                    <a:pt x="2800346" y="2546839"/>
                  </a:lnTo>
                  <a:cubicBezTo>
                    <a:pt x="2800346" y="2615419"/>
                    <a:pt x="2744466" y="2671299"/>
                    <a:pt x="2675886" y="2671299"/>
                  </a:cubicBezTo>
                  <a:close/>
                </a:path>
              </a:pathLst>
            </a:custGeom>
            <a:solidFill>
              <a:srgbClr val="B6C47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176902" y="3076136"/>
            <a:ext cx="551885" cy="584005"/>
          </a:xfrm>
          <a:custGeom>
            <a:avLst/>
            <a:gdLst/>
            <a:ahLst/>
            <a:cxnLst/>
            <a:rect l="l" t="t" r="r" b="b"/>
            <a:pathLst>
              <a:path w="551885" h="584005">
                <a:moveTo>
                  <a:pt x="0" y="0"/>
                </a:moveTo>
                <a:lnTo>
                  <a:pt x="551885" y="0"/>
                </a:lnTo>
                <a:lnTo>
                  <a:pt x="551885" y="584005"/>
                </a:lnTo>
                <a:lnTo>
                  <a:pt x="0" y="5840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053638" y="1273995"/>
            <a:ext cx="6808175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Rory Diet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01735" y="3707358"/>
            <a:ext cx="5746400" cy="531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Chicken: 300g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Fish: 100g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Turnips: 200g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Coffee: 10g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Eggs: 24g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Cabbage: 98g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Peanuts: 57g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Bread: 318g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Tofu: 223g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Mandarins: 250g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Peas: 250g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Soybean oilL 23g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Soymilk: 2.6g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Wine: 100g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61120" y="3038036"/>
            <a:ext cx="57464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Ingredients: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16704" y="4275493"/>
            <a:ext cx="7115459" cy="5510155"/>
            <a:chOff x="0" y="0"/>
            <a:chExt cx="9487279" cy="73468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87279" cy="6643743"/>
              <a:chOff x="0" y="0"/>
              <a:chExt cx="2800346" cy="196102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800346" cy="1961024"/>
              </a:xfrm>
              <a:custGeom>
                <a:avLst/>
                <a:gdLst/>
                <a:ahLst/>
                <a:cxnLst/>
                <a:rect l="l" t="t" r="r" b="b"/>
                <a:pathLst>
                  <a:path w="2800346" h="1961024">
                    <a:moveTo>
                      <a:pt x="2675886" y="1961024"/>
                    </a:moveTo>
                    <a:lnTo>
                      <a:pt x="124460" y="1961024"/>
                    </a:lnTo>
                    <a:cubicBezTo>
                      <a:pt x="55880" y="1961024"/>
                      <a:pt x="0" y="1905144"/>
                      <a:pt x="0" y="18365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75886" y="0"/>
                    </a:lnTo>
                    <a:cubicBezTo>
                      <a:pt x="2744466" y="0"/>
                      <a:pt x="2800346" y="55880"/>
                      <a:pt x="2800346" y="124460"/>
                    </a:cubicBezTo>
                    <a:lnTo>
                      <a:pt x="2800346" y="1836564"/>
                    </a:lnTo>
                    <a:cubicBezTo>
                      <a:pt x="2800346" y="1905144"/>
                      <a:pt x="2744466" y="1961024"/>
                      <a:pt x="2675886" y="196102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08321" y="1282457"/>
              <a:ext cx="8493423" cy="6064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6"/>
                </a:lnSpc>
              </a:pPr>
              <a:r>
                <a:rPr lang="en-US" sz="2004" dirty="0">
                  <a:solidFill>
                    <a:srgbClr val="002F15"/>
                  </a:solidFill>
                  <a:latin typeface="Garet Bold"/>
                </a:rPr>
                <a:t>Breakfast: </a:t>
              </a:r>
              <a:r>
                <a:rPr lang="en-US" sz="2004" dirty="0">
                  <a:solidFill>
                    <a:srgbClr val="002F15"/>
                  </a:solidFill>
                  <a:latin typeface="Garet"/>
                </a:rPr>
                <a:t>Tofu scrabble served with bread, 2 Mandarin </a:t>
              </a:r>
            </a:p>
            <a:p>
              <a:pPr>
                <a:lnSpc>
                  <a:spcPts val="3006"/>
                </a:lnSpc>
              </a:pPr>
              <a:endParaRPr lang="en-US" sz="2004" dirty="0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r>
                <a:rPr lang="en-US" sz="2004" dirty="0">
                  <a:solidFill>
                    <a:srgbClr val="002F15"/>
                  </a:solidFill>
                  <a:latin typeface="Garet Bold"/>
                </a:rPr>
                <a:t>Lunch: </a:t>
              </a:r>
              <a:r>
                <a:rPr lang="en-US" sz="2004" dirty="0">
                  <a:solidFill>
                    <a:srgbClr val="002F15"/>
                  </a:solidFill>
                  <a:latin typeface="Garet"/>
                </a:rPr>
                <a:t>Chicken and pea salad, diced turnips &amp; cabbage</a:t>
              </a:r>
            </a:p>
            <a:p>
              <a:pPr>
                <a:lnSpc>
                  <a:spcPts val="3006"/>
                </a:lnSpc>
              </a:pPr>
              <a:endParaRPr lang="en-US" sz="2004" dirty="0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r>
                <a:rPr lang="en-US" sz="2004" dirty="0">
                  <a:solidFill>
                    <a:srgbClr val="002F15"/>
                  </a:solidFill>
                  <a:latin typeface="Garet Bold"/>
                </a:rPr>
                <a:t>Snack: </a:t>
              </a:r>
              <a:r>
                <a:rPr lang="en-US" sz="2004" dirty="0">
                  <a:solidFill>
                    <a:srgbClr val="002F15"/>
                  </a:solidFill>
                  <a:latin typeface="Garet"/>
                </a:rPr>
                <a:t>Peanut butter toast, coffee with soymilk</a:t>
              </a:r>
            </a:p>
            <a:p>
              <a:pPr>
                <a:lnSpc>
                  <a:spcPts val="3006"/>
                </a:lnSpc>
              </a:pPr>
              <a:endParaRPr lang="en-US" sz="2004" dirty="0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r>
                <a:rPr lang="en-US" sz="2004" dirty="0">
                  <a:solidFill>
                    <a:srgbClr val="002F15"/>
                  </a:solidFill>
                  <a:latin typeface="Garet Bold"/>
                </a:rPr>
                <a:t>Dinner: </a:t>
              </a:r>
              <a:r>
                <a:rPr lang="en-US" sz="2004" dirty="0">
                  <a:solidFill>
                    <a:srgbClr val="002F15"/>
                  </a:solidFill>
                  <a:latin typeface="Garet"/>
                </a:rPr>
                <a:t>Fish with turnip puree, soybean cabbage slaw, served with a glass of wine</a:t>
              </a:r>
            </a:p>
            <a:p>
              <a:pPr>
                <a:lnSpc>
                  <a:spcPts val="3006"/>
                </a:lnSpc>
              </a:pPr>
              <a:endParaRPr lang="en-US" sz="2004" dirty="0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endParaRPr lang="en-US" sz="2004" dirty="0">
                <a:solidFill>
                  <a:srgbClr val="002F15"/>
                </a:solidFill>
                <a:latin typeface="Garet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08321" y="509643"/>
              <a:ext cx="7661867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2F15"/>
                  </a:solidFill>
                  <a:latin typeface="Sergio Trendy"/>
                </a:rPr>
                <a:t>Diet Plan: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3764" y="105678"/>
            <a:ext cx="2121084" cy="4320727"/>
          </a:xfrm>
          <a:custGeom>
            <a:avLst/>
            <a:gdLst/>
            <a:ahLst/>
            <a:cxnLst/>
            <a:rect l="l" t="t" r="r" b="b"/>
            <a:pathLst>
              <a:path w="2121084" h="4320727">
                <a:moveTo>
                  <a:pt x="0" y="0"/>
                </a:moveTo>
                <a:lnTo>
                  <a:pt x="2121084" y="0"/>
                </a:lnTo>
                <a:lnTo>
                  <a:pt x="2121084" y="4320728"/>
                </a:lnTo>
                <a:lnTo>
                  <a:pt x="0" y="432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36094" y="4225587"/>
            <a:ext cx="5199820" cy="4150402"/>
          </a:xfrm>
          <a:custGeom>
            <a:avLst/>
            <a:gdLst/>
            <a:ahLst/>
            <a:cxnLst/>
            <a:rect l="l" t="t" r="r" b="b"/>
            <a:pathLst>
              <a:path w="5199820" h="4150402">
                <a:moveTo>
                  <a:pt x="0" y="0"/>
                </a:moveTo>
                <a:lnTo>
                  <a:pt x="5199820" y="0"/>
                </a:lnTo>
                <a:lnTo>
                  <a:pt x="5199820" y="4150401"/>
                </a:lnTo>
                <a:lnTo>
                  <a:pt x="0" y="415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84848" y="-999596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080919" y="4750424"/>
            <a:ext cx="3993671" cy="3514430"/>
          </a:xfrm>
          <a:custGeom>
            <a:avLst/>
            <a:gdLst/>
            <a:ahLst/>
            <a:cxnLst/>
            <a:rect l="l" t="t" r="r" b="b"/>
            <a:pathLst>
              <a:path w="3993671" h="3514430">
                <a:moveTo>
                  <a:pt x="0" y="0"/>
                </a:moveTo>
                <a:lnTo>
                  <a:pt x="3993671" y="0"/>
                </a:lnTo>
                <a:lnTo>
                  <a:pt x="3993671" y="3514430"/>
                </a:lnTo>
                <a:lnTo>
                  <a:pt x="0" y="3514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54847" y="781124"/>
            <a:ext cx="1236980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9"/>
              </a:lnSpc>
            </a:pPr>
            <a:r>
              <a:rPr lang="en-US" sz="4299">
                <a:solidFill>
                  <a:srgbClr val="002F15"/>
                </a:solidFill>
                <a:latin typeface="Sergio Trendy"/>
              </a:rPr>
              <a:t>Food production = 26% of global emissions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4847" y="2189842"/>
            <a:ext cx="8971359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Increasing environmental awareness​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500% increase in vegans in the U.S. since 2014​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Practical challenges remain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705147"/>
            <a:ext cx="3469651" cy="4034478"/>
          </a:xfrm>
          <a:custGeom>
            <a:avLst/>
            <a:gdLst/>
            <a:ahLst/>
            <a:cxnLst/>
            <a:rect l="l" t="t" r="r" b="b"/>
            <a:pathLst>
              <a:path w="3469651" h="4034478">
                <a:moveTo>
                  <a:pt x="0" y="0"/>
                </a:moveTo>
                <a:lnTo>
                  <a:pt x="3469651" y="0"/>
                </a:lnTo>
                <a:lnTo>
                  <a:pt x="3469651" y="4034479"/>
                </a:lnTo>
                <a:lnTo>
                  <a:pt x="0" y="403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46455" y="5744030"/>
            <a:ext cx="1677877" cy="6152215"/>
          </a:xfrm>
          <a:custGeom>
            <a:avLst/>
            <a:gdLst/>
            <a:ahLst/>
            <a:cxnLst/>
            <a:rect l="l" t="t" r="r" b="b"/>
            <a:pathLst>
              <a:path w="1677877" h="6152215">
                <a:moveTo>
                  <a:pt x="0" y="0"/>
                </a:moveTo>
                <a:lnTo>
                  <a:pt x="1677877" y="0"/>
                </a:lnTo>
                <a:lnTo>
                  <a:pt x="1677877" y="6152215"/>
                </a:lnTo>
                <a:lnTo>
                  <a:pt x="0" y="6152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9813" y="4559643"/>
            <a:ext cx="3041307" cy="2145504"/>
          </a:xfrm>
          <a:custGeom>
            <a:avLst/>
            <a:gdLst/>
            <a:ahLst/>
            <a:cxnLst/>
            <a:rect l="l" t="t" r="r" b="b"/>
            <a:pathLst>
              <a:path w="3041307" h="2145504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98351" y="9579681"/>
            <a:ext cx="4304742" cy="813988"/>
          </a:xfrm>
          <a:custGeom>
            <a:avLst/>
            <a:gdLst/>
            <a:ahLst/>
            <a:cxnLst/>
            <a:rect l="l" t="t" r="r" b="b"/>
            <a:pathLst>
              <a:path w="4304742" h="813988">
                <a:moveTo>
                  <a:pt x="0" y="0"/>
                </a:moveTo>
                <a:lnTo>
                  <a:pt x="4304742" y="0"/>
                </a:lnTo>
                <a:lnTo>
                  <a:pt x="4304742" y="813988"/>
                </a:lnTo>
                <a:lnTo>
                  <a:pt x="0" y="813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911931" y="543935"/>
            <a:ext cx="5566121" cy="4736263"/>
          </a:xfrm>
          <a:custGeom>
            <a:avLst/>
            <a:gdLst/>
            <a:ahLst/>
            <a:cxnLst/>
            <a:rect l="l" t="t" r="r" b="b"/>
            <a:pathLst>
              <a:path w="5566121" h="4736263">
                <a:moveTo>
                  <a:pt x="0" y="0"/>
                </a:moveTo>
                <a:lnTo>
                  <a:pt x="5566121" y="0"/>
                </a:lnTo>
                <a:lnTo>
                  <a:pt x="5566121" y="4736263"/>
                </a:lnTo>
                <a:lnTo>
                  <a:pt x="0" y="4736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376200" y="800294"/>
          <a:ext cx="6883101" cy="3103372"/>
        </p:xfrm>
        <a:graphic>
          <a:graphicData uri="http://schemas.openxmlformats.org/drawingml/2006/table">
            <a:tbl>
              <a:tblPr/>
              <a:tblGrid>
                <a:gridCol w="2294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975">
                <a:tc gridSpan="3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52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High meat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Fish ≥ 1 Serving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Coffee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86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No fad diets / intolerances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Alcohol      f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VERY price sensitive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8"/>
          <p:cNvGrpSpPr/>
          <p:nvPr/>
        </p:nvGrpSpPr>
        <p:grpSpPr>
          <a:xfrm>
            <a:off x="3053638" y="2540344"/>
            <a:ext cx="7042596" cy="6718055"/>
            <a:chOff x="0" y="0"/>
            <a:chExt cx="2800346" cy="26712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00346" cy="2671299"/>
            </a:xfrm>
            <a:custGeom>
              <a:avLst/>
              <a:gdLst/>
              <a:ahLst/>
              <a:cxnLst/>
              <a:rect l="l" t="t" r="r" b="b"/>
              <a:pathLst>
                <a:path w="2800346" h="2671299">
                  <a:moveTo>
                    <a:pt x="2675886" y="2671299"/>
                  </a:moveTo>
                  <a:lnTo>
                    <a:pt x="124460" y="2671299"/>
                  </a:lnTo>
                  <a:cubicBezTo>
                    <a:pt x="55880" y="2671299"/>
                    <a:pt x="0" y="2615419"/>
                    <a:pt x="0" y="25468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75886" y="0"/>
                  </a:lnTo>
                  <a:cubicBezTo>
                    <a:pt x="2744466" y="0"/>
                    <a:pt x="2800346" y="55880"/>
                    <a:pt x="2800346" y="124460"/>
                  </a:cubicBezTo>
                  <a:lnTo>
                    <a:pt x="2800346" y="2546839"/>
                  </a:lnTo>
                  <a:cubicBezTo>
                    <a:pt x="2800346" y="2615419"/>
                    <a:pt x="2744466" y="2671299"/>
                    <a:pt x="2675886" y="2671299"/>
                  </a:cubicBezTo>
                  <a:close/>
                </a:path>
              </a:pathLst>
            </a:custGeom>
            <a:solidFill>
              <a:srgbClr val="B6C47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176902" y="3076136"/>
            <a:ext cx="551885" cy="584005"/>
          </a:xfrm>
          <a:custGeom>
            <a:avLst/>
            <a:gdLst/>
            <a:ahLst/>
            <a:cxnLst/>
            <a:rect l="l" t="t" r="r" b="b"/>
            <a:pathLst>
              <a:path w="551885" h="584005">
                <a:moveTo>
                  <a:pt x="0" y="0"/>
                </a:moveTo>
                <a:lnTo>
                  <a:pt x="551885" y="0"/>
                </a:lnTo>
                <a:lnTo>
                  <a:pt x="551885" y="584005"/>
                </a:lnTo>
                <a:lnTo>
                  <a:pt x="0" y="5840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053638" y="1273995"/>
            <a:ext cx="6808175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Rory Diet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01735" y="3707358"/>
            <a:ext cx="5746400" cy="531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Chicken: 300g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Fish: 100g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Turnips: 200g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Coffee: 10g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Eggs: 24g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Cabbage: 98g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Peanuts: 57g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Bread: 318g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Tofu: 223g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Mandarins: 250g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Peas: 250g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Soybean oilL 23g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Soymilk: 2.6g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Wine: 100g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61120" y="3038036"/>
            <a:ext cx="57464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Ingredients: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16704" y="4275493"/>
            <a:ext cx="7115459" cy="5510155"/>
            <a:chOff x="0" y="0"/>
            <a:chExt cx="9487279" cy="73468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87279" cy="6643743"/>
              <a:chOff x="0" y="0"/>
              <a:chExt cx="2800346" cy="196102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800346" cy="1961024"/>
              </a:xfrm>
              <a:custGeom>
                <a:avLst/>
                <a:gdLst/>
                <a:ahLst/>
                <a:cxnLst/>
                <a:rect l="l" t="t" r="r" b="b"/>
                <a:pathLst>
                  <a:path w="2800346" h="1961024">
                    <a:moveTo>
                      <a:pt x="2675886" y="1961024"/>
                    </a:moveTo>
                    <a:lnTo>
                      <a:pt x="124460" y="1961024"/>
                    </a:lnTo>
                    <a:cubicBezTo>
                      <a:pt x="55880" y="1961024"/>
                      <a:pt x="0" y="1905144"/>
                      <a:pt x="0" y="18365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75886" y="0"/>
                    </a:lnTo>
                    <a:cubicBezTo>
                      <a:pt x="2744466" y="0"/>
                      <a:pt x="2800346" y="55880"/>
                      <a:pt x="2800346" y="124460"/>
                    </a:cubicBezTo>
                    <a:lnTo>
                      <a:pt x="2800346" y="1836564"/>
                    </a:lnTo>
                    <a:cubicBezTo>
                      <a:pt x="2800346" y="1905144"/>
                      <a:pt x="2744466" y="1961024"/>
                      <a:pt x="2675886" y="196102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08321" y="1282457"/>
              <a:ext cx="8493423" cy="6064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6"/>
                </a:lnSpc>
              </a:pPr>
              <a:r>
                <a:rPr lang="en-US" sz="2004">
                  <a:solidFill>
                    <a:srgbClr val="002F15"/>
                  </a:solidFill>
                  <a:latin typeface="Garet Bold"/>
                </a:rPr>
                <a:t>Breakfast: </a:t>
              </a:r>
              <a:r>
                <a:rPr lang="en-US" sz="2004">
                  <a:solidFill>
                    <a:srgbClr val="002F15"/>
                  </a:solidFill>
                  <a:latin typeface="Garet"/>
                </a:rPr>
                <a:t>Tofu scrabble served with bread, 2 Mandarin </a:t>
              </a:r>
            </a:p>
            <a:p>
              <a:pPr>
                <a:lnSpc>
                  <a:spcPts val="3006"/>
                </a:lnSpc>
              </a:pPr>
              <a:endParaRPr lang="en-US" sz="2004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r>
                <a:rPr lang="en-US" sz="2004">
                  <a:solidFill>
                    <a:srgbClr val="002F15"/>
                  </a:solidFill>
                  <a:latin typeface="Garet Bold"/>
                </a:rPr>
                <a:t>Lunch: </a:t>
              </a:r>
              <a:r>
                <a:rPr lang="en-US" sz="2004">
                  <a:solidFill>
                    <a:srgbClr val="002F15"/>
                  </a:solidFill>
                  <a:latin typeface="Garet"/>
                </a:rPr>
                <a:t>Chicken and pea salad, diced turnips &amp; cabbage</a:t>
              </a:r>
            </a:p>
            <a:p>
              <a:pPr>
                <a:lnSpc>
                  <a:spcPts val="3006"/>
                </a:lnSpc>
              </a:pPr>
              <a:endParaRPr lang="en-US" sz="2004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r>
                <a:rPr lang="en-US" sz="2004">
                  <a:solidFill>
                    <a:srgbClr val="002F15"/>
                  </a:solidFill>
                  <a:latin typeface="Garet Bold"/>
                </a:rPr>
                <a:t>Snack: </a:t>
              </a:r>
              <a:r>
                <a:rPr lang="en-US" sz="2004">
                  <a:solidFill>
                    <a:srgbClr val="002F15"/>
                  </a:solidFill>
                  <a:latin typeface="Garet"/>
                </a:rPr>
                <a:t>Peanut butter toast, coffee with soymilk</a:t>
              </a:r>
            </a:p>
            <a:p>
              <a:pPr>
                <a:lnSpc>
                  <a:spcPts val="3006"/>
                </a:lnSpc>
              </a:pPr>
              <a:endParaRPr lang="en-US" sz="2004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r>
                <a:rPr lang="en-US" sz="2004">
                  <a:solidFill>
                    <a:srgbClr val="002F15"/>
                  </a:solidFill>
                  <a:latin typeface="Garet Bold"/>
                </a:rPr>
                <a:t>Dinner: </a:t>
              </a:r>
              <a:r>
                <a:rPr lang="en-US" sz="2004">
                  <a:solidFill>
                    <a:srgbClr val="002F15"/>
                  </a:solidFill>
                  <a:latin typeface="Garet"/>
                </a:rPr>
                <a:t>Fish with turnip puree, soybean cabbage slaw, served with a glass of wine</a:t>
              </a:r>
            </a:p>
            <a:p>
              <a:pPr>
                <a:lnSpc>
                  <a:spcPts val="3006"/>
                </a:lnSpc>
              </a:pPr>
              <a:endParaRPr lang="en-US" sz="2004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endParaRPr lang="en-US" sz="2004">
                <a:solidFill>
                  <a:srgbClr val="002F15"/>
                </a:solidFill>
                <a:latin typeface="Garet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08321" y="509643"/>
              <a:ext cx="7661867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2F15"/>
                  </a:solidFill>
                  <a:latin typeface="Sergio Trendy"/>
                </a:rPr>
                <a:t>Diet Plan: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286117" y="2507699"/>
            <a:ext cx="7715767" cy="5271603"/>
            <a:chOff x="0" y="0"/>
            <a:chExt cx="10287689" cy="7028804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0287689" cy="7028804"/>
              <a:chOff x="0" y="0"/>
              <a:chExt cx="1715972" cy="117239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715972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715972" h="1172394">
                    <a:moveTo>
                      <a:pt x="1591511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91512" y="0"/>
                    </a:lnTo>
                    <a:cubicBezTo>
                      <a:pt x="1660092" y="0"/>
                      <a:pt x="1715972" y="55880"/>
                      <a:pt x="1715972" y="124460"/>
                    </a:cubicBezTo>
                    <a:lnTo>
                      <a:pt x="1715972" y="1047934"/>
                    </a:lnTo>
                    <a:cubicBezTo>
                      <a:pt x="1715972" y="1116514"/>
                      <a:pt x="1660092" y="1172394"/>
                      <a:pt x="1591512" y="1172394"/>
                    </a:cubicBezTo>
                    <a:close/>
                  </a:path>
                </a:pathLst>
              </a:custGeom>
              <a:solidFill>
                <a:srgbClr val="FF8F7E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021358" y="2372582"/>
              <a:ext cx="8244974" cy="3020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96355" lvl="1" indent="-448178">
                <a:lnSpc>
                  <a:spcPts val="6227"/>
                </a:lnSpc>
                <a:buFont typeface="Arial"/>
                <a:buChar char="•"/>
              </a:pPr>
              <a:r>
                <a:rPr lang="en-US" sz="4151">
                  <a:solidFill>
                    <a:srgbClr val="002F15"/>
                  </a:solidFill>
                  <a:latin typeface="Garet"/>
                </a:rPr>
                <a:t>4.20 kg CO2 (-12%)</a:t>
              </a:r>
            </a:p>
            <a:p>
              <a:pPr marL="896355" lvl="1" indent="-448178">
                <a:lnSpc>
                  <a:spcPts val="6227"/>
                </a:lnSpc>
                <a:buFont typeface="Arial"/>
                <a:buChar char="•"/>
              </a:pPr>
              <a:r>
                <a:rPr lang="en-US" sz="4151">
                  <a:solidFill>
                    <a:srgbClr val="002F15"/>
                  </a:solidFill>
                  <a:latin typeface="Garet"/>
                </a:rPr>
                <a:t>$5.28</a:t>
              </a:r>
            </a:p>
            <a:p>
              <a:pPr marL="896355" lvl="1" indent="-448178">
                <a:lnSpc>
                  <a:spcPts val="6227"/>
                </a:lnSpc>
                <a:buFont typeface="Arial"/>
                <a:buChar char="•"/>
              </a:pPr>
              <a:r>
                <a:rPr lang="en-US" sz="4151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21358" y="767056"/>
              <a:ext cx="8244974" cy="1137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09"/>
                </a:lnSpc>
              </a:pPr>
              <a:r>
                <a:rPr lang="en-US" sz="5363">
                  <a:solidFill>
                    <a:srgbClr val="002F15"/>
                  </a:solidFill>
                  <a:latin typeface="Sergio Trendy"/>
                </a:rPr>
                <a:t>Outcome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04073" y="295025"/>
            <a:ext cx="4369597" cy="3082552"/>
          </a:xfrm>
          <a:custGeom>
            <a:avLst/>
            <a:gdLst/>
            <a:ahLst/>
            <a:cxnLst/>
            <a:rect l="l" t="t" r="r" b="b"/>
            <a:pathLst>
              <a:path w="4369597" h="3082552">
                <a:moveTo>
                  <a:pt x="0" y="0"/>
                </a:moveTo>
                <a:lnTo>
                  <a:pt x="4369597" y="0"/>
                </a:lnTo>
                <a:lnTo>
                  <a:pt x="4369597" y="3082552"/>
                </a:lnTo>
                <a:lnTo>
                  <a:pt x="0" y="3082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6139318" y="-581233"/>
            <a:ext cx="3192630" cy="4200829"/>
          </a:xfrm>
          <a:custGeom>
            <a:avLst/>
            <a:gdLst/>
            <a:ahLst/>
            <a:cxnLst/>
            <a:rect l="l" t="t" r="r" b="b"/>
            <a:pathLst>
              <a:path w="3192630" h="4200829">
                <a:moveTo>
                  <a:pt x="3192630" y="0"/>
                </a:moveTo>
                <a:lnTo>
                  <a:pt x="0" y="0"/>
                </a:lnTo>
                <a:lnTo>
                  <a:pt x="0" y="4200829"/>
                </a:lnTo>
                <a:lnTo>
                  <a:pt x="3192630" y="4200829"/>
                </a:lnTo>
                <a:lnTo>
                  <a:pt x="31926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-4521608" y="2575063"/>
            <a:ext cx="4521608" cy="3322159"/>
          </a:xfrm>
          <a:custGeom>
            <a:avLst/>
            <a:gdLst/>
            <a:ahLst/>
            <a:cxnLst/>
            <a:rect l="l" t="t" r="r" b="b"/>
            <a:pathLst>
              <a:path w="4521608" h="3322159">
                <a:moveTo>
                  <a:pt x="4521608" y="0"/>
                </a:moveTo>
                <a:lnTo>
                  <a:pt x="0" y="0"/>
                </a:lnTo>
                <a:lnTo>
                  <a:pt x="0" y="3322159"/>
                </a:lnTo>
                <a:lnTo>
                  <a:pt x="4521608" y="3322159"/>
                </a:lnTo>
                <a:lnTo>
                  <a:pt x="452160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114425"/>
            <a:ext cx="1039112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Impact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20222" y="2757546"/>
            <a:ext cx="10690817" cy="1305560"/>
            <a:chOff x="0" y="0"/>
            <a:chExt cx="14254422" cy="1740747"/>
          </a:xfrm>
        </p:grpSpPr>
        <p:sp>
          <p:nvSpPr>
            <p:cNvPr id="7" name="TextBox 7"/>
            <p:cNvSpPr txBox="1"/>
            <p:nvPr/>
          </p:nvSpPr>
          <p:spPr>
            <a:xfrm>
              <a:off x="0" y="463338"/>
              <a:ext cx="5216275" cy="702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9286" lvl="1" indent="-334643">
                <a:lnSpc>
                  <a:spcPts val="4649"/>
                </a:lnSpc>
                <a:buFont typeface="Arial"/>
                <a:buChar char="•"/>
              </a:pPr>
              <a:r>
                <a:rPr lang="en-US" sz="3099">
                  <a:solidFill>
                    <a:srgbClr val="002F15"/>
                  </a:solidFill>
                  <a:latin typeface="Garet"/>
                </a:rPr>
                <a:t>Class adoption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5216275" y="883073"/>
              <a:ext cx="1802467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245727" y="-95250"/>
              <a:ext cx="7008695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2F15"/>
                  </a:solidFill>
                  <a:latin typeface="Canva Sans Bold"/>
                </a:rPr>
                <a:t>- 93,600 kg CO2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181778" y="989118"/>
              <a:ext cx="3136595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2F15"/>
                  </a:solidFill>
                  <a:latin typeface="Canva Sans"/>
                </a:rPr>
                <a:t>every year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62501" y="5973197"/>
            <a:ext cx="6101297" cy="3285103"/>
            <a:chOff x="0" y="0"/>
            <a:chExt cx="8135063" cy="43801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064774" y="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86541" y="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306852" y="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883648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64774" y="883648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186541" y="883648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306852" y="883648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1767295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064774" y="1767295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4186541" y="1767295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6306852" y="1767295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2650943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064774" y="2650943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4186541" y="2650943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6306852" y="2650943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353459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064774" y="353459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4186541" y="353459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6306852" y="353459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20222" y="4149948"/>
            <a:ext cx="10779704" cy="1305560"/>
            <a:chOff x="0" y="0"/>
            <a:chExt cx="14372939" cy="1740747"/>
          </a:xfrm>
        </p:grpSpPr>
        <p:sp>
          <p:nvSpPr>
            <p:cNvPr id="33" name="TextBox 33"/>
            <p:cNvSpPr txBox="1"/>
            <p:nvPr/>
          </p:nvSpPr>
          <p:spPr>
            <a:xfrm>
              <a:off x="0" y="476038"/>
              <a:ext cx="5216275" cy="702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9286" lvl="1" indent="-334643">
                <a:lnSpc>
                  <a:spcPts val="4649"/>
                </a:lnSpc>
                <a:buFont typeface="Arial"/>
                <a:buChar char="•"/>
              </a:pPr>
              <a:r>
                <a:rPr lang="en-US" sz="3099">
                  <a:solidFill>
                    <a:srgbClr val="002F15"/>
                  </a:solidFill>
                  <a:latin typeface="Garet"/>
                </a:rPr>
                <a:t>U.S. adoption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364244" y="-95250"/>
              <a:ext cx="7008695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2F15"/>
                  </a:solidFill>
                  <a:latin typeface="Canva Sans Bold"/>
                </a:rPr>
                <a:t>- 334.3B kg CO2 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9300294" y="989118"/>
              <a:ext cx="3136595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2F15"/>
                  </a:solidFill>
                  <a:latin typeface="Canva Sans"/>
                </a:rPr>
                <a:t>every year</a:t>
              </a:r>
            </a:p>
          </p:txBody>
        </p:sp>
        <p:sp>
          <p:nvSpPr>
            <p:cNvPr id="36" name="AutoShape 36"/>
            <p:cNvSpPr/>
            <p:nvPr/>
          </p:nvSpPr>
          <p:spPr>
            <a:xfrm>
              <a:off x="5216275" y="844973"/>
              <a:ext cx="1802467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roup 733">
            <a:extLst>
              <a:ext uri="{FF2B5EF4-FFF2-40B4-BE49-F238E27FC236}">
                <a16:creationId xmlns:a16="http://schemas.microsoft.com/office/drawing/2014/main" id="{756E3006-62ED-0D8D-854B-622553363206}"/>
              </a:ext>
            </a:extLst>
          </p:cNvPr>
          <p:cNvGrpSpPr/>
          <p:nvPr/>
        </p:nvGrpSpPr>
        <p:grpSpPr>
          <a:xfrm>
            <a:off x="-10363200" y="-4000500"/>
            <a:ext cx="37206527" cy="20135435"/>
            <a:chOff x="-10538036" y="-4146273"/>
            <a:chExt cx="37206527" cy="20135435"/>
          </a:xfrm>
        </p:grpSpPr>
        <p:sp>
          <p:nvSpPr>
            <p:cNvPr id="2" name="Freeform 2"/>
            <p:cNvSpPr/>
            <p:nvPr/>
          </p:nvSpPr>
          <p:spPr>
            <a:xfrm>
              <a:off x="11263547" y="7298668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1862501" y="-4146273"/>
              <a:ext cx="12362438" cy="6683237"/>
              <a:chOff x="0" y="0"/>
              <a:chExt cx="16483250" cy="891098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2064774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418654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6306852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0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2064774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418654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6306852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0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2064774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18654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6306852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0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064774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418654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6306852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0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2064774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418654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6306852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8348187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1041296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12534728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14655039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8348187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1041296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12534728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14655039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8348187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1041296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12534728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14655039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8348187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1041296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12534728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4655039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8348187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1041296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43"/>
              <p:cNvSpPr/>
              <p:nvPr/>
            </p:nvSpPr>
            <p:spPr>
              <a:xfrm>
                <a:off x="12534728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14655039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8348187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10412961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12534728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14655039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8348187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10412961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12534728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14655039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8348187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10412961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12534728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14655039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8348187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10412961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12534728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4655039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8348187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10412961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63"/>
              <p:cNvSpPr/>
              <p:nvPr/>
            </p:nvSpPr>
            <p:spPr>
              <a:xfrm>
                <a:off x="12534728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64"/>
              <p:cNvSpPr/>
              <p:nvPr/>
            </p:nvSpPr>
            <p:spPr>
              <a:xfrm>
                <a:off x="14655039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83"/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84"/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14272564" y="-4146273"/>
              <a:ext cx="12362438" cy="6683237"/>
              <a:chOff x="0" y="0"/>
              <a:chExt cx="16483250" cy="8910982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2064774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418654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6306852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0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2064774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418654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6306852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0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2064774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418654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6306852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0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2064774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418654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6306852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103"/>
              <p:cNvSpPr/>
              <p:nvPr/>
            </p:nvSpPr>
            <p:spPr>
              <a:xfrm>
                <a:off x="0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04"/>
              <p:cNvSpPr/>
              <p:nvPr/>
            </p:nvSpPr>
            <p:spPr>
              <a:xfrm>
                <a:off x="2064774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418654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6306852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8348187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1041296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12534728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14655039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8348187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1041296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12534728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14655039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8348187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1041296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12534728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14655039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8348187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041296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2534728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14655039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23"/>
              <p:cNvSpPr/>
              <p:nvPr/>
            </p:nvSpPr>
            <p:spPr>
              <a:xfrm>
                <a:off x="8348187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24"/>
              <p:cNvSpPr/>
              <p:nvPr/>
            </p:nvSpPr>
            <p:spPr>
              <a:xfrm>
                <a:off x="1041296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12534728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14655039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8348187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10412961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12534728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14655039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8348187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10412961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12534728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14655039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8348187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10412961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12534728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14655039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8348187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0412961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2534728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14655039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143"/>
              <p:cNvSpPr/>
              <p:nvPr/>
            </p:nvSpPr>
            <p:spPr>
              <a:xfrm>
                <a:off x="8348187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144"/>
              <p:cNvSpPr/>
              <p:nvPr/>
            </p:nvSpPr>
            <p:spPr>
              <a:xfrm>
                <a:off x="10412961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12534728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14655039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Freeform 163"/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164"/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" name="Group 167"/>
            <p:cNvGrpSpPr/>
            <p:nvPr/>
          </p:nvGrpSpPr>
          <p:grpSpPr>
            <a:xfrm>
              <a:off x="-10538036" y="-123825"/>
              <a:ext cx="12362438" cy="6683237"/>
              <a:chOff x="0" y="0"/>
              <a:chExt cx="16483250" cy="8910982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0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2064774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418654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6306852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0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2064774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18654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6306852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0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2064774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418654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6306852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0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2064774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418654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Freeform 183"/>
              <p:cNvSpPr/>
              <p:nvPr/>
            </p:nvSpPr>
            <p:spPr>
              <a:xfrm>
                <a:off x="6306852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Freeform 184"/>
              <p:cNvSpPr/>
              <p:nvPr/>
            </p:nvSpPr>
            <p:spPr>
              <a:xfrm>
                <a:off x="0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185"/>
              <p:cNvSpPr/>
              <p:nvPr/>
            </p:nvSpPr>
            <p:spPr>
              <a:xfrm>
                <a:off x="2064774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Freeform 186"/>
              <p:cNvSpPr/>
              <p:nvPr/>
            </p:nvSpPr>
            <p:spPr>
              <a:xfrm>
                <a:off x="418654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Freeform 187"/>
              <p:cNvSpPr/>
              <p:nvPr/>
            </p:nvSpPr>
            <p:spPr>
              <a:xfrm>
                <a:off x="6306852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Freeform 188"/>
              <p:cNvSpPr/>
              <p:nvPr/>
            </p:nvSpPr>
            <p:spPr>
              <a:xfrm>
                <a:off x="8348187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Freeform 189"/>
              <p:cNvSpPr/>
              <p:nvPr/>
            </p:nvSpPr>
            <p:spPr>
              <a:xfrm>
                <a:off x="1041296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Freeform 190"/>
              <p:cNvSpPr/>
              <p:nvPr/>
            </p:nvSpPr>
            <p:spPr>
              <a:xfrm>
                <a:off x="12534728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Freeform 191"/>
              <p:cNvSpPr/>
              <p:nvPr/>
            </p:nvSpPr>
            <p:spPr>
              <a:xfrm>
                <a:off x="14655039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Freeform 192"/>
              <p:cNvSpPr/>
              <p:nvPr/>
            </p:nvSpPr>
            <p:spPr>
              <a:xfrm>
                <a:off x="8348187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Freeform 193"/>
              <p:cNvSpPr/>
              <p:nvPr/>
            </p:nvSpPr>
            <p:spPr>
              <a:xfrm>
                <a:off x="1041296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Freeform 194"/>
              <p:cNvSpPr/>
              <p:nvPr/>
            </p:nvSpPr>
            <p:spPr>
              <a:xfrm>
                <a:off x="12534728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Freeform 195"/>
              <p:cNvSpPr/>
              <p:nvPr/>
            </p:nvSpPr>
            <p:spPr>
              <a:xfrm>
                <a:off x="14655039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Freeform 196"/>
              <p:cNvSpPr/>
              <p:nvPr/>
            </p:nvSpPr>
            <p:spPr>
              <a:xfrm>
                <a:off x="8348187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Freeform 197"/>
              <p:cNvSpPr/>
              <p:nvPr/>
            </p:nvSpPr>
            <p:spPr>
              <a:xfrm>
                <a:off x="1041296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Freeform 198"/>
              <p:cNvSpPr/>
              <p:nvPr/>
            </p:nvSpPr>
            <p:spPr>
              <a:xfrm>
                <a:off x="12534728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Freeform 199"/>
              <p:cNvSpPr/>
              <p:nvPr/>
            </p:nvSpPr>
            <p:spPr>
              <a:xfrm>
                <a:off x="14655039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Freeform 200"/>
              <p:cNvSpPr/>
              <p:nvPr/>
            </p:nvSpPr>
            <p:spPr>
              <a:xfrm>
                <a:off x="8348187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Freeform 201"/>
              <p:cNvSpPr/>
              <p:nvPr/>
            </p:nvSpPr>
            <p:spPr>
              <a:xfrm>
                <a:off x="1041296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Freeform 202"/>
              <p:cNvSpPr/>
              <p:nvPr/>
            </p:nvSpPr>
            <p:spPr>
              <a:xfrm>
                <a:off x="12534728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Freeform 203"/>
              <p:cNvSpPr/>
              <p:nvPr/>
            </p:nvSpPr>
            <p:spPr>
              <a:xfrm>
                <a:off x="14655039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Freeform 204"/>
              <p:cNvSpPr/>
              <p:nvPr/>
            </p:nvSpPr>
            <p:spPr>
              <a:xfrm>
                <a:off x="8348187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Freeform 205"/>
              <p:cNvSpPr/>
              <p:nvPr/>
            </p:nvSpPr>
            <p:spPr>
              <a:xfrm>
                <a:off x="1041296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" name="Freeform 206"/>
              <p:cNvSpPr/>
              <p:nvPr/>
            </p:nvSpPr>
            <p:spPr>
              <a:xfrm>
                <a:off x="12534728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Freeform 207"/>
              <p:cNvSpPr/>
              <p:nvPr/>
            </p:nvSpPr>
            <p:spPr>
              <a:xfrm>
                <a:off x="14655039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208"/>
              <p:cNvSpPr/>
              <p:nvPr/>
            </p:nvSpPr>
            <p:spPr>
              <a:xfrm>
                <a:off x="8348187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Freeform 209"/>
              <p:cNvSpPr/>
              <p:nvPr/>
            </p:nvSpPr>
            <p:spPr>
              <a:xfrm>
                <a:off x="10412961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Freeform 210"/>
              <p:cNvSpPr/>
              <p:nvPr/>
            </p:nvSpPr>
            <p:spPr>
              <a:xfrm>
                <a:off x="12534728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211"/>
              <p:cNvSpPr/>
              <p:nvPr/>
            </p:nvSpPr>
            <p:spPr>
              <a:xfrm>
                <a:off x="14655039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Freeform 212"/>
              <p:cNvSpPr/>
              <p:nvPr/>
            </p:nvSpPr>
            <p:spPr>
              <a:xfrm>
                <a:off x="8348187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Freeform 213"/>
              <p:cNvSpPr/>
              <p:nvPr/>
            </p:nvSpPr>
            <p:spPr>
              <a:xfrm>
                <a:off x="10412961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Freeform 214"/>
              <p:cNvSpPr/>
              <p:nvPr/>
            </p:nvSpPr>
            <p:spPr>
              <a:xfrm>
                <a:off x="12534728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Freeform 215"/>
              <p:cNvSpPr/>
              <p:nvPr/>
            </p:nvSpPr>
            <p:spPr>
              <a:xfrm>
                <a:off x="14655039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216"/>
              <p:cNvSpPr/>
              <p:nvPr/>
            </p:nvSpPr>
            <p:spPr>
              <a:xfrm>
                <a:off x="8348187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Freeform 217"/>
              <p:cNvSpPr/>
              <p:nvPr/>
            </p:nvSpPr>
            <p:spPr>
              <a:xfrm>
                <a:off x="10412961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Freeform 218"/>
              <p:cNvSpPr/>
              <p:nvPr/>
            </p:nvSpPr>
            <p:spPr>
              <a:xfrm>
                <a:off x="12534728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219"/>
              <p:cNvSpPr/>
              <p:nvPr/>
            </p:nvSpPr>
            <p:spPr>
              <a:xfrm>
                <a:off x="14655039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Freeform 220"/>
              <p:cNvSpPr/>
              <p:nvPr/>
            </p:nvSpPr>
            <p:spPr>
              <a:xfrm>
                <a:off x="8348187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" name="Freeform 221"/>
              <p:cNvSpPr/>
              <p:nvPr/>
            </p:nvSpPr>
            <p:spPr>
              <a:xfrm>
                <a:off x="10412961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Freeform 222"/>
              <p:cNvSpPr/>
              <p:nvPr/>
            </p:nvSpPr>
            <p:spPr>
              <a:xfrm>
                <a:off x="12534728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Freeform 223"/>
              <p:cNvSpPr/>
              <p:nvPr/>
            </p:nvSpPr>
            <p:spPr>
              <a:xfrm>
                <a:off x="14655039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Freeform 224"/>
              <p:cNvSpPr/>
              <p:nvPr/>
            </p:nvSpPr>
            <p:spPr>
              <a:xfrm>
                <a:off x="8348187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Freeform 225"/>
              <p:cNvSpPr/>
              <p:nvPr/>
            </p:nvSpPr>
            <p:spPr>
              <a:xfrm>
                <a:off x="10412961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Freeform 226"/>
              <p:cNvSpPr/>
              <p:nvPr/>
            </p:nvSpPr>
            <p:spPr>
              <a:xfrm>
                <a:off x="12534728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Freeform 227"/>
              <p:cNvSpPr/>
              <p:nvPr/>
            </p:nvSpPr>
            <p:spPr>
              <a:xfrm>
                <a:off x="14655039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228"/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Freeform 229"/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Freeform 230"/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Freeform 231"/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232"/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Freeform 233"/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Freeform 234"/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Freeform 235"/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Freeform 236"/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Freeform 237"/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Freeform 238"/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239"/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Freeform 240"/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" name="Freeform 241"/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Freeform 242"/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Freeform 243"/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Freeform 244"/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" name="Freeform 245"/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" name="Freeform 246"/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247"/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8" name="Group 248"/>
            <p:cNvGrpSpPr/>
            <p:nvPr/>
          </p:nvGrpSpPr>
          <p:grpSpPr>
            <a:xfrm>
              <a:off x="-10518986" y="6597512"/>
              <a:ext cx="12362438" cy="6683237"/>
              <a:chOff x="0" y="0"/>
              <a:chExt cx="16483250" cy="8910982"/>
            </a:xfrm>
          </p:grpSpPr>
          <p:sp>
            <p:nvSpPr>
              <p:cNvPr id="249" name="Freeform 249"/>
              <p:cNvSpPr/>
              <p:nvPr/>
            </p:nvSpPr>
            <p:spPr>
              <a:xfrm>
                <a:off x="0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250"/>
              <p:cNvSpPr/>
              <p:nvPr/>
            </p:nvSpPr>
            <p:spPr>
              <a:xfrm>
                <a:off x="2064774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251"/>
              <p:cNvSpPr/>
              <p:nvPr/>
            </p:nvSpPr>
            <p:spPr>
              <a:xfrm>
                <a:off x="418654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252"/>
              <p:cNvSpPr/>
              <p:nvPr/>
            </p:nvSpPr>
            <p:spPr>
              <a:xfrm>
                <a:off x="6306852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253"/>
              <p:cNvSpPr/>
              <p:nvPr/>
            </p:nvSpPr>
            <p:spPr>
              <a:xfrm>
                <a:off x="0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254"/>
              <p:cNvSpPr/>
              <p:nvPr/>
            </p:nvSpPr>
            <p:spPr>
              <a:xfrm>
                <a:off x="2064774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255"/>
              <p:cNvSpPr/>
              <p:nvPr/>
            </p:nvSpPr>
            <p:spPr>
              <a:xfrm>
                <a:off x="418654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256"/>
              <p:cNvSpPr/>
              <p:nvPr/>
            </p:nvSpPr>
            <p:spPr>
              <a:xfrm>
                <a:off x="6306852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257"/>
              <p:cNvSpPr/>
              <p:nvPr/>
            </p:nvSpPr>
            <p:spPr>
              <a:xfrm>
                <a:off x="0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258"/>
              <p:cNvSpPr/>
              <p:nvPr/>
            </p:nvSpPr>
            <p:spPr>
              <a:xfrm>
                <a:off x="2064774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259"/>
              <p:cNvSpPr/>
              <p:nvPr/>
            </p:nvSpPr>
            <p:spPr>
              <a:xfrm>
                <a:off x="418654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260"/>
              <p:cNvSpPr/>
              <p:nvPr/>
            </p:nvSpPr>
            <p:spPr>
              <a:xfrm>
                <a:off x="6306852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261"/>
              <p:cNvSpPr/>
              <p:nvPr/>
            </p:nvSpPr>
            <p:spPr>
              <a:xfrm>
                <a:off x="0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262"/>
              <p:cNvSpPr/>
              <p:nvPr/>
            </p:nvSpPr>
            <p:spPr>
              <a:xfrm>
                <a:off x="2064774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263"/>
              <p:cNvSpPr/>
              <p:nvPr/>
            </p:nvSpPr>
            <p:spPr>
              <a:xfrm>
                <a:off x="418654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264"/>
              <p:cNvSpPr/>
              <p:nvPr/>
            </p:nvSpPr>
            <p:spPr>
              <a:xfrm>
                <a:off x="6306852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265"/>
              <p:cNvSpPr/>
              <p:nvPr/>
            </p:nvSpPr>
            <p:spPr>
              <a:xfrm>
                <a:off x="0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266"/>
              <p:cNvSpPr/>
              <p:nvPr/>
            </p:nvSpPr>
            <p:spPr>
              <a:xfrm>
                <a:off x="2064774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267"/>
              <p:cNvSpPr/>
              <p:nvPr/>
            </p:nvSpPr>
            <p:spPr>
              <a:xfrm>
                <a:off x="418654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268"/>
              <p:cNvSpPr/>
              <p:nvPr/>
            </p:nvSpPr>
            <p:spPr>
              <a:xfrm>
                <a:off x="6306852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269"/>
              <p:cNvSpPr/>
              <p:nvPr/>
            </p:nvSpPr>
            <p:spPr>
              <a:xfrm>
                <a:off x="8348187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270"/>
              <p:cNvSpPr/>
              <p:nvPr/>
            </p:nvSpPr>
            <p:spPr>
              <a:xfrm>
                <a:off x="1041296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271"/>
              <p:cNvSpPr/>
              <p:nvPr/>
            </p:nvSpPr>
            <p:spPr>
              <a:xfrm>
                <a:off x="12534728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272"/>
              <p:cNvSpPr/>
              <p:nvPr/>
            </p:nvSpPr>
            <p:spPr>
              <a:xfrm>
                <a:off x="14655039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273"/>
              <p:cNvSpPr/>
              <p:nvPr/>
            </p:nvSpPr>
            <p:spPr>
              <a:xfrm>
                <a:off x="8348187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274"/>
              <p:cNvSpPr/>
              <p:nvPr/>
            </p:nvSpPr>
            <p:spPr>
              <a:xfrm>
                <a:off x="1041296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275"/>
              <p:cNvSpPr/>
              <p:nvPr/>
            </p:nvSpPr>
            <p:spPr>
              <a:xfrm>
                <a:off x="12534728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276"/>
              <p:cNvSpPr/>
              <p:nvPr/>
            </p:nvSpPr>
            <p:spPr>
              <a:xfrm>
                <a:off x="14655039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277"/>
              <p:cNvSpPr/>
              <p:nvPr/>
            </p:nvSpPr>
            <p:spPr>
              <a:xfrm>
                <a:off x="8348187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278"/>
              <p:cNvSpPr/>
              <p:nvPr/>
            </p:nvSpPr>
            <p:spPr>
              <a:xfrm>
                <a:off x="1041296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279"/>
              <p:cNvSpPr/>
              <p:nvPr/>
            </p:nvSpPr>
            <p:spPr>
              <a:xfrm>
                <a:off x="12534728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280"/>
              <p:cNvSpPr/>
              <p:nvPr/>
            </p:nvSpPr>
            <p:spPr>
              <a:xfrm>
                <a:off x="14655039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281"/>
              <p:cNvSpPr/>
              <p:nvPr/>
            </p:nvSpPr>
            <p:spPr>
              <a:xfrm>
                <a:off x="8348187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282"/>
              <p:cNvSpPr/>
              <p:nvPr/>
            </p:nvSpPr>
            <p:spPr>
              <a:xfrm>
                <a:off x="1041296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83"/>
              <p:cNvSpPr/>
              <p:nvPr/>
            </p:nvSpPr>
            <p:spPr>
              <a:xfrm>
                <a:off x="12534728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84"/>
              <p:cNvSpPr/>
              <p:nvPr/>
            </p:nvSpPr>
            <p:spPr>
              <a:xfrm>
                <a:off x="14655039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85"/>
              <p:cNvSpPr/>
              <p:nvPr/>
            </p:nvSpPr>
            <p:spPr>
              <a:xfrm>
                <a:off x="8348187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86"/>
              <p:cNvSpPr/>
              <p:nvPr/>
            </p:nvSpPr>
            <p:spPr>
              <a:xfrm>
                <a:off x="1041296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87"/>
              <p:cNvSpPr/>
              <p:nvPr/>
            </p:nvSpPr>
            <p:spPr>
              <a:xfrm>
                <a:off x="12534728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88"/>
              <p:cNvSpPr/>
              <p:nvPr/>
            </p:nvSpPr>
            <p:spPr>
              <a:xfrm>
                <a:off x="14655039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89"/>
              <p:cNvSpPr/>
              <p:nvPr/>
            </p:nvSpPr>
            <p:spPr>
              <a:xfrm>
                <a:off x="8348187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90"/>
              <p:cNvSpPr/>
              <p:nvPr/>
            </p:nvSpPr>
            <p:spPr>
              <a:xfrm>
                <a:off x="10412961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91"/>
              <p:cNvSpPr/>
              <p:nvPr/>
            </p:nvSpPr>
            <p:spPr>
              <a:xfrm>
                <a:off x="12534728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92"/>
              <p:cNvSpPr/>
              <p:nvPr/>
            </p:nvSpPr>
            <p:spPr>
              <a:xfrm>
                <a:off x="14655039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93"/>
              <p:cNvSpPr/>
              <p:nvPr/>
            </p:nvSpPr>
            <p:spPr>
              <a:xfrm>
                <a:off x="8348187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94"/>
              <p:cNvSpPr/>
              <p:nvPr/>
            </p:nvSpPr>
            <p:spPr>
              <a:xfrm>
                <a:off x="10412961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95"/>
              <p:cNvSpPr/>
              <p:nvPr/>
            </p:nvSpPr>
            <p:spPr>
              <a:xfrm>
                <a:off x="12534728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96"/>
              <p:cNvSpPr/>
              <p:nvPr/>
            </p:nvSpPr>
            <p:spPr>
              <a:xfrm>
                <a:off x="14655039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97"/>
              <p:cNvSpPr/>
              <p:nvPr/>
            </p:nvSpPr>
            <p:spPr>
              <a:xfrm>
                <a:off x="8348187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98"/>
              <p:cNvSpPr/>
              <p:nvPr/>
            </p:nvSpPr>
            <p:spPr>
              <a:xfrm>
                <a:off x="10412961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99"/>
              <p:cNvSpPr/>
              <p:nvPr/>
            </p:nvSpPr>
            <p:spPr>
              <a:xfrm>
                <a:off x="12534728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300"/>
              <p:cNvSpPr/>
              <p:nvPr/>
            </p:nvSpPr>
            <p:spPr>
              <a:xfrm>
                <a:off x="14655039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301"/>
              <p:cNvSpPr/>
              <p:nvPr/>
            </p:nvSpPr>
            <p:spPr>
              <a:xfrm>
                <a:off x="8348187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302"/>
              <p:cNvSpPr/>
              <p:nvPr/>
            </p:nvSpPr>
            <p:spPr>
              <a:xfrm>
                <a:off x="10412961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303"/>
              <p:cNvSpPr/>
              <p:nvPr/>
            </p:nvSpPr>
            <p:spPr>
              <a:xfrm>
                <a:off x="12534728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304"/>
              <p:cNvSpPr/>
              <p:nvPr/>
            </p:nvSpPr>
            <p:spPr>
              <a:xfrm>
                <a:off x="14655039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305"/>
              <p:cNvSpPr/>
              <p:nvPr/>
            </p:nvSpPr>
            <p:spPr>
              <a:xfrm>
                <a:off x="8348187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306"/>
              <p:cNvSpPr/>
              <p:nvPr/>
            </p:nvSpPr>
            <p:spPr>
              <a:xfrm>
                <a:off x="10412961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307"/>
              <p:cNvSpPr/>
              <p:nvPr/>
            </p:nvSpPr>
            <p:spPr>
              <a:xfrm>
                <a:off x="12534728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308"/>
              <p:cNvSpPr/>
              <p:nvPr/>
            </p:nvSpPr>
            <p:spPr>
              <a:xfrm>
                <a:off x="14655039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309"/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310"/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311"/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312"/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313"/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314"/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315"/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316"/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317"/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318"/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319"/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320"/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321"/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322"/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323"/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324"/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325"/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326"/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327"/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328"/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0" name="Freeform 330"/>
            <p:cNvSpPr/>
            <p:nvPr/>
          </p:nvSpPr>
          <p:spPr>
            <a:xfrm>
              <a:off x="8123641" y="5973197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1" name="Freeform 331"/>
            <p:cNvSpPr/>
            <p:nvPr/>
          </p:nvSpPr>
          <p:spPr>
            <a:xfrm>
              <a:off x="9672222" y="5973197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Freeform 332"/>
            <p:cNvSpPr/>
            <p:nvPr/>
          </p:nvSpPr>
          <p:spPr>
            <a:xfrm>
              <a:off x="11263547" y="5973197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Freeform 333"/>
            <p:cNvSpPr/>
            <p:nvPr/>
          </p:nvSpPr>
          <p:spPr>
            <a:xfrm>
              <a:off x="12853780" y="5973197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Freeform 334"/>
            <p:cNvSpPr/>
            <p:nvPr/>
          </p:nvSpPr>
          <p:spPr>
            <a:xfrm>
              <a:off x="8123641" y="663593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Freeform 335"/>
            <p:cNvSpPr/>
            <p:nvPr/>
          </p:nvSpPr>
          <p:spPr>
            <a:xfrm>
              <a:off x="9672222" y="663593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Freeform 336"/>
            <p:cNvSpPr/>
            <p:nvPr/>
          </p:nvSpPr>
          <p:spPr>
            <a:xfrm>
              <a:off x="11263547" y="663593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7" name="Freeform 337"/>
            <p:cNvSpPr/>
            <p:nvPr/>
          </p:nvSpPr>
          <p:spPr>
            <a:xfrm>
              <a:off x="12853780" y="663593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Freeform 338"/>
            <p:cNvSpPr/>
            <p:nvPr/>
          </p:nvSpPr>
          <p:spPr>
            <a:xfrm>
              <a:off x="8123641" y="7298668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Freeform 339"/>
            <p:cNvSpPr/>
            <p:nvPr/>
          </p:nvSpPr>
          <p:spPr>
            <a:xfrm>
              <a:off x="9672222" y="7298668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0" name="Freeform 340"/>
            <p:cNvSpPr/>
            <p:nvPr/>
          </p:nvSpPr>
          <p:spPr>
            <a:xfrm>
              <a:off x="12853780" y="7298668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1" name="Freeform 341"/>
            <p:cNvSpPr/>
            <p:nvPr/>
          </p:nvSpPr>
          <p:spPr>
            <a:xfrm>
              <a:off x="8123641" y="7961404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2" name="Freeform 342"/>
            <p:cNvSpPr/>
            <p:nvPr/>
          </p:nvSpPr>
          <p:spPr>
            <a:xfrm>
              <a:off x="9672222" y="7961404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3" name="Freeform 343"/>
            <p:cNvSpPr/>
            <p:nvPr/>
          </p:nvSpPr>
          <p:spPr>
            <a:xfrm>
              <a:off x="11263547" y="7961404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4" name="Freeform 344"/>
            <p:cNvSpPr/>
            <p:nvPr/>
          </p:nvSpPr>
          <p:spPr>
            <a:xfrm>
              <a:off x="12853780" y="7961404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5" name="Freeform 345"/>
            <p:cNvSpPr/>
            <p:nvPr/>
          </p:nvSpPr>
          <p:spPr>
            <a:xfrm>
              <a:off x="8123641" y="862413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6" name="Freeform 346"/>
            <p:cNvSpPr/>
            <p:nvPr/>
          </p:nvSpPr>
          <p:spPr>
            <a:xfrm>
              <a:off x="9672222" y="862413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7" name="Freeform 347"/>
            <p:cNvSpPr/>
            <p:nvPr/>
          </p:nvSpPr>
          <p:spPr>
            <a:xfrm>
              <a:off x="11263547" y="862413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8" name="Freeform 348"/>
            <p:cNvSpPr/>
            <p:nvPr/>
          </p:nvSpPr>
          <p:spPr>
            <a:xfrm>
              <a:off x="12853780" y="862413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9" name="Freeform 349"/>
            <p:cNvSpPr/>
            <p:nvPr/>
          </p:nvSpPr>
          <p:spPr>
            <a:xfrm>
              <a:off x="8123641" y="261211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0" name="Freeform 350"/>
            <p:cNvSpPr/>
            <p:nvPr/>
          </p:nvSpPr>
          <p:spPr>
            <a:xfrm>
              <a:off x="9672222" y="261211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1" name="Freeform 351"/>
            <p:cNvSpPr/>
            <p:nvPr/>
          </p:nvSpPr>
          <p:spPr>
            <a:xfrm>
              <a:off x="11263547" y="261211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2" name="Freeform 352"/>
            <p:cNvSpPr/>
            <p:nvPr/>
          </p:nvSpPr>
          <p:spPr>
            <a:xfrm>
              <a:off x="12853780" y="261211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3" name="Freeform 353"/>
            <p:cNvSpPr/>
            <p:nvPr/>
          </p:nvSpPr>
          <p:spPr>
            <a:xfrm>
              <a:off x="8123641" y="327485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4" name="Freeform 354"/>
            <p:cNvSpPr/>
            <p:nvPr/>
          </p:nvSpPr>
          <p:spPr>
            <a:xfrm>
              <a:off x="9672222" y="327485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5" name="Freeform 355"/>
            <p:cNvSpPr/>
            <p:nvPr/>
          </p:nvSpPr>
          <p:spPr>
            <a:xfrm>
              <a:off x="11263547" y="327485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6" name="Freeform 356"/>
            <p:cNvSpPr/>
            <p:nvPr/>
          </p:nvSpPr>
          <p:spPr>
            <a:xfrm>
              <a:off x="12853780" y="327485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7" name="Freeform 357"/>
            <p:cNvSpPr/>
            <p:nvPr/>
          </p:nvSpPr>
          <p:spPr>
            <a:xfrm>
              <a:off x="8123641" y="3937590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8" name="Freeform 358"/>
            <p:cNvSpPr/>
            <p:nvPr/>
          </p:nvSpPr>
          <p:spPr>
            <a:xfrm>
              <a:off x="9672222" y="3937590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9" name="Freeform 359"/>
            <p:cNvSpPr/>
            <p:nvPr/>
          </p:nvSpPr>
          <p:spPr>
            <a:xfrm>
              <a:off x="11263547" y="3937590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0" name="Freeform 360"/>
            <p:cNvSpPr/>
            <p:nvPr/>
          </p:nvSpPr>
          <p:spPr>
            <a:xfrm>
              <a:off x="12853780" y="3937590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1" name="Freeform 361"/>
            <p:cNvSpPr/>
            <p:nvPr/>
          </p:nvSpPr>
          <p:spPr>
            <a:xfrm>
              <a:off x="8123641" y="460032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2" name="Freeform 362"/>
            <p:cNvSpPr/>
            <p:nvPr/>
          </p:nvSpPr>
          <p:spPr>
            <a:xfrm>
              <a:off x="9672222" y="460032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3" name="Freeform 363"/>
            <p:cNvSpPr/>
            <p:nvPr/>
          </p:nvSpPr>
          <p:spPr>
            <a:xfrm>
              <a:off x="11263547" y="460032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4" name="Freeform 364"/>
            <p:cNvSpPr/>
            <p:nvPr/>
          </p:nvSpPr>
          <p:spPr>
            <a:xfrm>
              <a:off x="12853780" y="460032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5" name="Freeform 365"/>
            <p:cNvSpPr/>
            <p:nvPr/>
          </p:nvSpPr>
          <p:spPr>
            <a:xfrm>
              <a:off x="8123641" y="526306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6" name="Freeform 366"/>
            <p:cNvSpPr/>
            <p:nvPr/>
          </p:nvSpPr>
          <p:spPr>
            <a:xfrm>
              <a:off x="9672222" y="526306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7" name="Freeform 367"/>
            <p:cNvSpPr/>
            <p:nvPr/>
          </p:nvSpPr>
          <p:spPr>
            <a:xfrm>
              <a:off x="11263547" y="526306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8" name="Freeform 368"/>
            <p:cNvSpPr/>
            <p:nvPr/>
          </p:nvSpPr>
          <p:spPr>
            <a:xfrm>
              <a:off x="12853780" y="526306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9" name="Freeform 369"/>
            <p:cNvSpPr/>
            <p:nvPr/>
          </p:nvSpPr>
          <p:spPr>
            <a:xfrm>
              <a:off x="1862501" y="2575063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0" name="Freeform 370"/>
            <p:cNvSpPr/>
            <p:nvPr/>
          </p:nvSpPr>
          <p:spPr>
            <a:xfrm>
              <a:off x="3411082" y="2575063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1" name="Freeform 371"/>
            <p:cNvSpPr/>
            <p:nvPr/>
          </p:nvSpPr>
          <p:spPr>
            <a:xfrm>
              <a:off x="5002407" y="2575063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2" name="Freeform 372"/>
            <p:cNvSpPr/>
            <p:nvPr/>
          </p:nvSpPr>
          <p:spPr>
            <a:xfrm>
              <a:off x="6592640" y="2575063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Freeform 373"/>
            <p:cNvSpPr/>
            <p:nvPr/>
          </p:nvSpPr>
          <p:spPr>
            <a:xfrm>
              <a:off x="1862501" y="323779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Freeform 374"/>
            <p:cNvSpPr/>
            <p:nvPr/>
          </p:nvSpPr>
          <p:spPr>
            <a:xfrm>
              <a:off x="3411082" y="323779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5" name="Freeform 375"/>
            <p:cNvSpPr/>
            <p:nvPr/>
          </p:nvSpPr>
          <p:spPr>
            <a:xfrm>
              <a:off x="5002407" y="323779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6" name="Freeform 376"/>
            <p:cNvSpPr/>
            <p:nvPr/>
          </p:nvSpPr>
          <p:spPr>
            <a:xfrm>
              <a:off x="6592640" y="323779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7" name="Freeform 377"/>
            <p:cNvSpPr/>
            <p:nvPr/>
          </p:nvSpPr>
          <p:spPr>
            <a:xfrm>
              <a:off x="1862501" y="390053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8" name="Freeform 378"/>
            <p:cNvSpPr/>
            <p:nvPr/>
          </p:nvSpPr>
          <p:spPr>
            <a:xfrm>
              <a:off x="3411082" y="390053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9" name="Freeform 379"/>
            <p:cNvSpPr/>
            <p:nvPr/>
          </p:nvSpPr>
          <p:spPr>
            <a:xfrm>
              <a:off x="5002407" y="390053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0" name="Freeform 380"/>
            <p:cNvSpPr/>
            <p:nvPr/>
          </p:nvSpPr>
          <p:spPr>
            <a:xfrm>
              <a:off x="6592640" y="390053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1" name="Freeform 381"/>
            <p:cNvSpPr/>
            <p:nvPr/>
          </p:nvSpPr>
          <p:spPr>
            <a:xfrm>
              <a:off x="1862501" y="4563271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2" name="Freeform 382"/>
            <p:cNvSpPr/>
            <p:nvPr/>
          </p:nvSpPr>
          <p:spPr>
            <a:xfrm>
              <a:off x="3411082" y="4563271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3" name="Freeform 383"/>
            <p:cNvSpPr/>
            <p:nvPr/>
          </p:nvSpPr>
          <p:spPr>
            <a:xfrm>
              <a:off x="5002407" y="4563271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4" name="Freeform 384"/>
            <p:cNvSpPr/>
            <p:nvPr/>
          </p:nvSpPr>
          <p:spPr>
            <a:xfrm>
              <a:off x="6592640" y="4563271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5" name="Freeform 385"/>
            <p:cNvSpPr/>
            <p:nvPr/>
          </p:nvSpPr>
          <p:spPr>
            <a:xfrm>
              <a:off x="1862501" y="522600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6" name="Freeform 386"/>
            <p:cNvSpPr/>
            <p:nvPr/>
          </p:nvSpPr>
          <p:spPr>
            <a:xfrm>
              <a:off x="3411082" y="522600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7" name="Freeform 387"/>
            <p:cNvSpPr/>
            <p:nvPr/>
          </p:nvSpPr>
          <p:spPr>
            <a:xfrm>
              <a:off x="5002407" y="522600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8" name="Freeform 388"/>
            <p:cNvSpPr/>
            <p:nvPr/>
          </p:nvSpPr>
          <p:spPr>
            <a:xfrm>
              <a:off x="6592640" y="522600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0" name="Group 470"/>
            <p:cNvGrpSpPr/>
            <p:nvPr/>
          </p:nvGrpSpPr>
          <p:grpSpPr>
            <a:xfrm>
              <a:off x="1872026" y="9277350"/>
              <a:ext cx="12362438" cy="6683237"/>
              <a:chOff x="0" y="0"/>
              <a:chExt cx="16483250" cy="8910982"/>
            </a:xfrm>
          </p:grpSpPr>
          <p:sp>
            <p:nvSpPr>
              <p:cNvPr id="471" name="Freeform 471"/>
              <p:cNvSpPr/>
              <p:nvPr/>
            </p:nvSpPr>
            <p:spPr>
              <a:xfrm>
                <a:off x="0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" name="Freeform 472"/>
              <p:cNvSpPr/>
              <p:nvPr/>
            </p:nvSpPr>
            <p:spPr>
              <a:xfrm>
                <a:off x="2064774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" name="Freeform 473"/>
              <p:cNvSpPr/>
              <p:nvPr/>
            </p:nvSpPr>
            <p:spPr>
              <a:xfrm>
                <a:off x="418654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" name="Freeform 474"/>
              <p:cNvSpPr/>
              <p:nvPr/>
            </p:nvSpPr>
            <p:spPr>
              <a:xfrm>
                <a:off x="6306852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" name="Freeform 475"/>
              <p:cNvSpPr/>
              <p:nvPr/>
            </p:nvSpPr>
            <p:spPr>
              <a:xfrm>
                <a:off x="0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" name="Freeform 476"/>
              <p:cNvSpPr/>
              <p:nvPr/>
            </p:nvSpPr>
            <p:spPr>
              <a:xfrm>
                <a:off x="2064774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Freeform 477"/>
              <p:cNvSpPr/>
              <p:nvPr/>
            </p:nvSpPr>
            <p:spPr>
              <a:xfrm>
                <a:off x="418654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Freeform 478"/>
              <p:cNvSpPr/>
              <p:nvPr/>
            </p:nvSpPr>
            <p:spPr>
              <a:xfrm>
                <a:off x="6306852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9" name="Freeform 479"/>
              <p:cNvSpPr/>
              <p:nvPr/>
            </p:nvSpPr>
            <p:spPr>
              <a:xfrm>
                <a:off x="0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0" name="Freeform 480"/>
              <p:cNvSpPr/>
              <p:nvPr/>
            </p:nvSpPr>
            <p:spPr>
              <a:xfrm>
                <a:off x="2064774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" name="Freeform 481"/>
              <p:cNvSpPr/>
              <p:nvPr/>
            </p:nvSpPr>
            <p:spPr>
              <a:xfrm>
                <a:off x="418654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" name="Freeform 482"/>
              <p:cNvSpPr/>
              <p:nvPr/>
            </p:nvSpPr>
            <p:spPr>
              <a:xfrm>
                <a:off x="6306852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" name="Freeform 483"/>
              <p:cNvSpPr/>
              <p:nvPr/>
            </p:nvSpPr>
            <p:spPr>
              <a:xfrm>
                <a:off x="0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" name="Freeform 484"/>
              <p:cNvSpPr/>
              <p:nvPr/>
            </p:nvSpPr>
            <p:spPr>
              <a:xfrm>
                <a:off x="2064774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5" name="Freeform 485"/>
              <p:cNvSpPr/>
              <p:nvPr/>
            </p:nvSpPr>
            <p:spPr>
              <a:xfrm>
                <a:off x="418654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6" name="Freeform 486"/>
              <p:cNvSpPr/>
              <p:nvPr/>
            </p:nvSpPr>
            <p:spPr>
              <a:xfrm>
                <a:off x="6306852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Freeform 487"/>
              <p:cNvSpPr/>
              <p:nvPr/>
            </p:nvSpPr>
            <p:spPr>
              <a:xfrm>
                <a:off x="0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8" name="Freeform 488"/>
              <p:cNvSpPr/>
              <p:nvPr/>
            </p:nvSpPr>
            <p:spPr>
              <a:xfrm>
                <a:off x="2064774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9" name="Freeform 489"/>
              <p:cNvSpPr/>
              <p:nvPr/>
            </p:nvSpPr>
            <p:spPr>
              <a:xfrm>
                <a:off x="418654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Freeform 490"/>
              <p:cNvSpPr/>
              <p:nvPr/>
            </p:nvSpPr>
            <p:spPr>
              <a:xfrm>
                <a:off x="6306852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" name="Freeform 491"/>
              <p:cNvSpPr/>
              <p:nvPr/>
            </p:nvSpPr>
            <p:spPr>
              <a:xfrm>
                <a:off x="8348187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" name="Freeform 492"/>
              <p:cNvSpPr/>
              <p:nvPr/>
            </p:nvSpPr>
            <p:spPr>
              <a:xfrm>
                <a:off x="1041296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" name="Freeform 493"/>
              <p:cNvSpPr/>
              <p:nvPr/>
            </p:nvSpPr>
            <p:spPr>
              <a:xfrm>
                <a:off x="12534728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" name="Freeform 494"/>
              <p:cNvSpPr/>
              <p:nvPr/>
            </p:nvSpPr>
            <p:spPr>
              <a:xfrm>
                <a:off x="14655039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" name="Freeform 495"/>
              <p:cNvSpPr/>
              <p:nvPr/>
            </p:nvSpPr>
            <p:spPr>
              <a:xfrm>
                <a:off x="8348187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6" name="Freeform 496"/>
              <p:cNvSpPr/>
              <p:nvPr/>
            </p:nvSpPr>
            <p:spPr>
              <a:xfrm>
                <a:off x="1041296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7" name="Freeform 497"/>
              <p:cNvSpPr/>
              <p:nvPr/>
            </p:nvSpPr>
            <p:spPr>
              <a:xfrm>
                <a:off x="12534728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8" name="Freeform 498"/>
              <p:cNvSpPr/>
              <p:nvPr/>
            </p:nvSpPr>
            <p:spPr>
              <a:xfrm>
                <a:off x="14655039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9" name="Freeform 499"/>
              <p:cNvSpPr/>
              <p:nvPr/>
            </p:nvSpPr>
            <p:spPr>
              <a:xfrm>
                <a:off x="8348187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0" name="Freeform 500"/>
              <p:cNvSpPr/>
              <p:nvPr/>
            </p:nvSpPr>
            <p:spPr>
              <a:xfrm>
                <a:off x="1041296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" name="Freeform 501"/>
              <p:cNvSpPr/>
              <p:nvPr/>
            </p:nvSpPr>
            <p:spPr>
              <a:xfrm>
                <a:off x="12534728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" name="Freeform 502"/>
              <p:cNvSpPr/>
              <p:nvPr/>
            </p:nvSpPr>
            <p:spPr>
              <a:xfrm>
                <a:off x="14655039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" name="Freeform 503"/>
              <p:cNvSpPr/>
              <p:nvPr/>
            </p:nvSpPr>
            <p:spPr>
              <a:xfrm>
                <a:off x="8348187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" name="Freeform 504"/>
              <p:cNvSpPr/>
              <p:nvPr/>
            </p:nvSpPr>
            <p:spPr>
              <a:xfrm>
                <a:off x="1041296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" name="Freeform 505"/>
              <p:cNvSpPr/>
              <p:nvPr/>
            </p:nvSpPr>
            <p:spPr>
              <a:xfrm>
                <a:off x="12534728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6" name="Freeform 506"/>
              <p:cNvSpPr/>
              <p:nvPr/>
            </p:nvSpPr>
            <p:spPr>
              <a:xfrm>
                <a:off x="14655039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7" name="Freeform 507"/>
              <p:cNvSpPr/>
              <p:nvPr/>
            </p:nvSpPr>
            <p:spPr>
              <a:xfrm>
                <a:off x="8348187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8" name="Freeform 508"/>
              <p:cNvSpPr/>
              <p:nvPr/>
            </p:nvSpPr>
            <p:spPr>
              <a:xfrm>
                <a:off x="1041296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9" name="Freeform 509"/>
              <p:cNvSpPr/>
              <p:nvPr/>
            </p:nvSpPr>
            <p:spPr>
              <a:xfrm>
                <a:off x="12534728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0" name="Freeform 510"/>
              <p:cNvSpPr/>
              <p:nvPr/>
            </p:nvSpPr>
            <p:spPr>
              <a:xfrm>
                <a:off x="14655039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1" name="Freeform 511"/>
              <p:cNvSpPr/>
              <p:nvPr/>
            </p:nvSpPr>
            <p:spPr>
              <a:xfrm>
                <a:off x="8348187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" name="Freeform 512"/>
              <p:cNvSpPr/>
              <p:nvPr/>
            </p:nvSpPr>
            <p:spPr>
              <a:xfrm>
                <a:off x="10412961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" name="Freeform 513"/>
              <p:cNvSpPr/>
              <p:nvPr/>
            </p:nvSpPr>
            <p:spPr>
              <a:xfrm>
                <a:off x="12534728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" name="Freeform 514"/>
              <p:cNvSpPr/>
              <p:nvPr/>
            </p:nvSpPr>
            <p:spPr>
              <a:xfrm>
                <a:off x="14655039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Freeform 515"/>
              <p:cNvSpPr/>
              <p:nvPr/>
            </p:nvSpPr>
            <p:spPr>
              <a:xfrm>
                <a:off x="8348187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" name="Freeform 516"/>
              <p:cNvSpPr/>
              <p:nvPr/>
            </p:nvSpPr>
            <p:spPr>
              <a:xfrm>
                <a:off x="10412961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Freeform 517"/>
              <p:cNvSpPr/>
              <p:nvPr/>
            </p:nvSpPr>
            <p:spPr>
              <a:xfrm>
                <a:off x="12534728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Freeform 518"/>
              <p:cNvSpPr/>
              <p:nvPr/>
            </p:nvSpPr>
            <p:spPr>
              <a:xfrm>
                <a:off x="14655039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Freeform 519"/>
              <p:cNvSpPr/>
              <p:nvPr/>
            </p:nvSpPr>
            <p:spPr>
              <a:xfrm>
                <a:off x="8348187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0" name="Freeform 520"/>
              <p:cNvSpPr/>
              <p:nvPr/>
            </p:nvSpPr>
            <p:spPr>
              <a:xfrm>
                <a:off x="10412961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1" name="Freeform 521"/>
              <p:cNvSpPr/>
              <p:nvPr/>
            </p:nvSpPr>
            <p:spPr>
              <a:xfrm>
                <a:off x="12534728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" name="Freeform 522"/>
              <p:cNvSpPr/>
              <p:nvPr/>
            </p:nvSpPr>
            <p:spPr>
              <a:xfrm>
                <a:off x="14655039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" name="Freeform 523"/>
              <p:cNvSpPr/>
              <p:nvPr/>
            </p:nvSpPr>
            <p:spPr>
              <a:xfrm>
                <a:off x="8348187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" name="Freeform 524"/>
              <p:cNvSpPr/>
              <p:nvPr/>
            </p:nvSpPr>
            <p:spPr>
              <a:xfrm>
                <a:off x="10412961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" name="Freeform 525"/>
              <p:cNvSpPr/>
              <p:nvPr/>
            </p:nvSpPr>
            <p:spPr>
              <a:xfrm>
                <a:off x="12534728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" name="Freeform 526"/>
              <p:cNvSpPr/>
              <p:nvPr/>
            </p:nvSpPr>
            <p:spPr>
              <a:xfrm>
                <a:off x="14655039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" name="Freeform 527"/>
              <p:cNvSpPr/>
              <p:nvPr/>
            </p:nvSpPr>
            <p:spPr>
              <a:xfrm>
                <a:off x="8348187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" name="Freeform 528"/>
              <p:cNvSpPr/>
              <p:nvPr/>
            </p:nvSpPr>
            <p:spPr>
              <a:xfrm>
                <a:off x="10412961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" name="Freeform 529"/>
              <p:cNvSpPr/>
              <p:nvPr/>
            </p:nvSpPr>
            <p:spPr>
              <a:xfrm>
                <a:off x="12534728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Freeform 530"/>
              <p:cNvSpPr/>
              <p:nvPr/>
            </p:nvSpPr>
            <p:spPr>
              <a:xfrm>
                <a:off x="14655039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" name="Freeform 531"/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" name="Freeform 532"/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" name="Freeform 533"/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" name="Freeform 534"/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" name="Freeform 535"/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6" name="Freeform 536"/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7" name="Freeform 537"/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8" name="Freeform 538"/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9" name="Freeform 539"/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0" name="Freeform 540"/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1" name="Freeform 541"/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" name="Freeform 542"/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" name="Freeform 543"/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4" name="Freeform 544"/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" name="Freeform 545"/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6" name="Freeform 546"/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7" name="Freeform 547"/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8" name="Freeform 548"/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9" name="Freeform 549"/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0" name="Freeform 550"/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51" name="Group 551"/>
            <p:cNvGrpSpPr/>
            <p:nvPr/>
          </p:nvGrpSpPr>
          <p:grpSpPr>
            <a:xfrm>
              <a:off x="14272564" y="9305925"/>
              <a:ext cx="12362438" cy="6683237"/>
              <a:chOff x="0" y="0"/>
              <a:chExt cx="16483250" cy="8910982"/>
            </a:xfrm>
          </p:grpSpPr>
          <p:sp>
            <p:nvSpPr>
              <p:cNvPr id="552" name="Freeform 552"/>
              <p:cNvSpPr/>
              <p:nvPr/>
            </p:nvSpPr>
            <p:spPr>
              <a:xfrm>
                <a:off x="0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" name="Freeform 553"/>
              <p:cNvSpPr/>
              <p:nvPr/>
            </p:nvSpPr>
            <p:spPr>
              <a:xfrm>
                <a:off x="2064774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" name="Freeform 554"/>
              <p:cNvSpPr/>
              <p:nvPr/>
            </p:nvSpPr>
            <p:spPr>
              <a:xfrm>
                <a:off x="418654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" name="Freeform 555"/>
              <p:cNvSpPr/>
              <p:nvPr/>
            </p:nvSpPr>
            <p:spPr>
              <a:xfrm>
                <a:off x="6306852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6" name="Freeform 556"/>
              <p:cNvSpPr/>
              <p:nvPr/>
            </p:nvSpPr>
            <p:spPr>
              <a:xfrm>
                <a:off x="0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7" name="Freeform 557"/>
              <p:cNvSpPr/>
              <p:nvPr/>
            </p:nvSpPr>
            <p:spPr>
              <a:xfrm>
                <a:off x="2064774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8" name="Freeform 558"/>
              <p:cNvSpPr/>
              <p:nvPr/>
            </p:nvSpPr>
            <p:spPr>
              <a:xfrm>
                <a:off x="418654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9" name="Freeform 559"/>
              <p:cNvSpPr/>
              <p:nvPr/>
            </p:nvSpPr>
            <p:spPr>
              <a:xfrm>
                <a:off x="6306852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0" name="Freeform 560"/>
              <p:cNvSpPr/>
              <p:nvPr/>
            </p:nvSpPr>
            <p:spPr>
              <a:xfrm>
                <a:off x="0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1" name="Freeform 561"/>
              <p:cNvSpPr/>
              <p:nvPr/>
            </p:nvSpPr>
            <p:spPr>
              <a:xfrm>
                <a:off x="2064774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2" name="Freeform 562"/>
              <p:cNvSpPr/>
              <p:nvPr/>
            </p:nvSpPr>
            <p:spPr>
              <a:xfrm>
                <a:off x="418654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" name="Freeform 563"/>
              <p:cNvSpPr/>
              <p:nvPr/>
            </p:nvSpPr>
            <p:spPr>
              <a:xfrm>
                <a:off x="6306852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4" name="Freeform 564"/>
              <p:cNvSpPr/>
              <p:nvPr/>
            </p:nvSpPr>
            <p:spPr>
              <a:xfrm>
                <a:off x="0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5" name="Freeform 565"/>
              <p:cNvSpPr/>
              <p:nvPr/>
            </p:nvSpPr>
            <p:spPr>
              <a:xfrm>
                <a:off x="2064774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6" name="Freeform 566"/>
              <p:cNvSpPr/>
              <p:nvPr/>
            </p:nvSpPr>
            <p:spPr>
              <a:xfrm>
                <a:off x="418654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7" name="Freeform 567"/>
              <p:cNvSpPr/>
              <p:nvPr/>
            </p:nvSpPr>
            <p:spPr>
              <a:xfrm>
                <a:off x="6306852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8" name="Freeform 568"/>
              <p:cNvSpPr/>
              <p:nvPr/>
            </p:nvSpPr>
            <p:spPr>
              <a:xfrm>
                <a:off x="0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9" name="Freeform 569"/>
              <p:cNvSpPr/>
              <p:nvPr/>
            </p:nvSpPr>
            <p:spPr>
              <a:xfrm>
                <a:off x="2064774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0" name="Freeform 570"/>
              <p:cNvSpPr/>
              <p:nvPr/>
            </p:nvSpPr>
            <p:spPr>
              <a:xfrm>
                <a:off x="418654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1" name="Freeform 571"/>
              <p:cNvSpPr/>
              <p:nvPr/>
            </p:nvSpPr>
            <p:spPr>
              <a:xfrm>
                <a:off x="6306852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2" name="Freeform 572"/>
              <p:cNvSpPr/>
              <p:nvPr/>
            </p:nvSpPr>
            <p:spPr>
              <a:xfrm>
                <a:off x="8348187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" name="Freeform 573"/>
              <p:cNvSpPr/>
              <p:nvPr/>
            </p:nvSpPr>
            <p:spPr>
              <a:xfrm>
                <a:off x="1041296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" name="Freeform 574"/>
              <p:cNvSpPr/>
              <p:nvPr/>
            </p:nvSpPr>
            <p:spPr>
              <a:xfrm>
                <a:off x="12534728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" name="Freeform 575"/>
              <p:cNvSpPr/>
              <p:nvPr/>
            </p:nvSpPr>
            <p:spPr>
              <a:xfrm>
                <a:off x="14655039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6" name="Freeform 576"/>
              <p:cNvSpPr/>
              <p:nvPr/>
            </p:nvSpPr>
            <p:spPr>
              <a:xfrm>
                <a:off x="8348187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" name="Freeform 577"/>
              <p:cNvSpPr/>
              <p:nvPr/>
            </p:nvSpPr>
            <p:spPr>
              <a:xfrm>
                <a:off x="1041296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" name="Freeform 578"/>
              <p:cNvSpPr/>
              <p:nvPr/>
            </p:nvSpPr>
            <p:spPr>
              <a:xfrm>
                <a:off x="12534728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" name="Freeform 579"/>
              <p:cNvSpPr/>
              <p:nvPr/>
            </p:nvSpPr>
            <p:spPr>
              <a:xfrm>
                <a:off x="14655039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" name="Freeform 580"/>
              <p:cNvSpPr/>
              <p:nvPr/>
            </p:nvSpPr>
            <p:spPr>
              <a:xfrm>
                <a:off x="8348187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1" name="Freeform 581"/>
              <p:cNvSpPr/>
              <p:nvPr/>
            </p:nvSpPr>
            <p:spPr>
              <a:xfrm>
                <a:off x="1041296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2" name="Freeform 582"/>
              <p:cNvSpPr/>
              <p:nvPr/>
            </p:nvSpPr>
            <p:spPr>
              <a:xfrm>
                <a:off x="12534728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" name="Freeform 583"/>
              <p:cNvSpPr/>
              <p:nvPr/>
            </p:nvSpPr>
            <p:spPr>
              <a:xfrm>
                <a:off x="14655039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" name="Freeform 584"/>
              <p:cNvSpPr/>
              <p:nvPr/>
            </p:nvSpPr>
            <p:spPr>
              <a:xfrm>
                <a:off x="8348187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5" name="Freeform 585"/>
              <p:cNvSpPr/>
              <p:nvPr/>
            </p:nvSpPr>
            <p:spPr>
              <a:xfrm>
                <a:off x="1041296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6" name="Freeform 586"/>
              <p:cNvSpPr/>
              <p:nvPr/>
            </p:nvSpPr>
            <p:spPr>
              <a:xfrm>
                <a:off x="12534728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7" name="Freeform 587"/>
              <p:cNvSpPr/>
              <p:nvPr/>
            </p:nvSpPr>
            <p:spPr>
              <a:xfrm>
                <a:off x="14655039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8" name="Freeform 588"/>
              <p:cNvSpPr/>
              <p:nvPr/>
            </p:nvSpPr>
            <p:spPr>
              <a:xfrm>
                <a:off x="8348187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9" name="Freeform 589"/>
              <p:cNvSpPr/>
              <p:nvPr/>
            </p:nvSpPr>
            <p:spPr>
              <a:xfrm>
                <a:off x="1041296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0" name="Freeform 590"/>
              <p:cNvSpPr/>
              <p:nvPr/>
            </p:nvSpPr>
            <p:spPr>
              <a:xfrm>
                <a:off x="12534728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1" name="Freeform 591"/>
              <p:cNvSpPr/>
              <p:nvPr/>
            </p:nvSpPr>
            <p:spPr>
              <a:xfrm>
                <a:off x="14655039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2" name="Freeform 592"/>
              <p:cNvSpPr/>
              <p:nvPr/>
            </p:nvSpPr>
            <p:spPr>
              <a:xfrm>
                <a:off x="8348187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3" name="Freeform 593"/>
              <p:cNvSpPr/>
              <p:nvPr/>
            </p:nvSpPr>
            <p:spPr>
              <a:xfrm>
                <a:off x="10412961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4" name="Freeform 594"/>
              <p:cNvSpPr/>
              <p:nvPr/>
            </p:nvSpPr>
            <p:spPr>
              <a:xfrm>
                <a:off x="12534728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5" name="Freeform 595"/>
              <p:cNvSpPr/>
              <p:nvPr/>
            </p:nvSpPr>
            <p:spPr>
              <a:xfrm>
                <a:off x="14655039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6" name="Freeform 596"/>
              <p:cNvSpPr/>
              <p:nvPr/>
            </p:nvSpPr>
            <p:spPr>
              <a:xfrm>
                <a:off x="8348187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7" name="Freeform 597"/>
              <p:cNvSpPr/>
              <p:nvPr/>
            </p:nvSpPr>
            <p:spPr>
              <a:xfrm>
                <a:off x="10412961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8" name="Freeform 598"/>
              <p:cNvSpPr/>
              <p:nvPr/>
            </p:nvSpPr>
            <p:spPr>
              <a:xfrm>
                <a:off x="12534728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9" name="Freeform 599"/>
              <p:cNvSpPr/>
              <p:nvPr/>
            </p:nvSpPr>
            <p:spPr>
              <a:xfrm>
                <a:off x="14655039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0" name="Freeform 600"/>
              <p:cNvSpPr/>
              <p:nvPr/>
            </p:nvSpPr>
            <p:spPr>
              <a:xfrm>
                <a:off x="8348187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1" name="Freeform 601"/>
              <p:cNvSpPr/>
              <p:nvPr/>
            </p:nvSpPr>
            <p:spPr>
              <a:xfrm>
                <a:off x="10412961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2" name="Freeform 602"/>
              <p:cNvSpPr/>
              <p:nvPr/>
            </p:nvSpPr>
            <p:spPr>
              <a:xfrm>
                <a:off x="12534728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3" name="Freeform 603"/>
              <p:cNvSpPr/>
              <p:nvPr/>
            </p:nvSpPr>
            <p:spPr>
              <a:xfrm>
                <a:off x="14655039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" name="Freeform 604"/>
              <p:cNvSpPr/>
              <p:nvPr/>
            </p:nvSpPr>
            <p:spPr>
              <a:xfrm>
                <a:off x="8348187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" name="Freeform 605"/>
              <p:cNvSpPr/>
              <p:nvPr/>
            </p:nvSpPr>
            <p:spPr>
              <a:xfrm>
                <a:off x="10412961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" name="Freeform 606"/>
              <p:cNvSpPr/>
              <p:nvPr/>
            </p:nvSpPr>
            <p:spPr>
              <a:xfrm>
                <a:off x="12534728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7" name="Freeform 607"/>
              <p:cNvSpPr/>
              <p:nvPr/>
            </p:nvSpPr>
            <p:spPr>
              <a:xfrm>
                <a:off x="14655039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8" name="Freeform 608"/>
              <p:cNvSpPr/>
              <p:nvPr/>
            </p:nvSpPr>
            <p:spPr>
              <a:xfrm>
                <a:off x="8348187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9" name="Freeform 609"/>
              <p:cNvSpPr/>
              <p:nvPr/>
            </p:nvSpPr>
            <p:spPr>
              <a:xfrm>
                <a:off x="10412961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0" name="Freeform 610"/>
              <p:cNvSpPr/>
              <p:nvPr/>
            </p:nvSpPr>
            <p:spPr>
              <a:xfrm>
                <a:off x="12534728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1" name="Freeform 611"/>
              <p:cNvSpPr/>
              <p:nvPr/>
            </p:nvSpPr>
            <p:spPr>
              <a:xfrm>
                <a:off x="14655039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2" name="Freeform 612"/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3" name="Freeform 613"/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" name="Freeform 614"/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" name="Freeform 615"/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" name="Freeform 616"/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7" name="Freeform 617"/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8" name="Freeform 618"/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9" name="Freeform 619"/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0" name="Freeform 620"/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" name="Freeform 621"/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" name="Freeform 622"/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" name="Freeform 623"/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" name="Freeform 624"/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" name="Freeform 625"/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6" name="Freeform 626"/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" name="Freeform 627"/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8" name="Freeform 628"/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9" name="Freeform 629"/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0" name="Freeform 630"/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1" name="Freeform 631"/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2" name="Group 632"/>
            <p:cNvGrpSpPr/>
            <p:nvPr/>
          </p:nvGrpSpPr>
          <p:grpSpPr>
            <a:xfrm>
              <a:off x="1862501" y="5973197"/>
              <a:ext cx="6101297" cy="3285103"/>
              <a:chOff x="0" y="0"/>
              <a:chExt cx="8135063" cy="4380138"/>
            </a:xfrm>
          </p:grpSpPr>
          <p:sp>
            <p:nvSpPr>
              <p:cNvPr id="633" name="Freeform 633"/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4" name="Freeform 634"/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" name="Freeform 635"/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" name="Freeform 636"/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7" name="Freeform 637"/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8" name="Freeform 638"/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9" name="Freeform 639"/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0" name="Freeform 640"/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1" name="Freeform 641"/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2" name="Freeform 642"/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3" name="Freeform 643"/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4" name="Freeform 644"/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5" name="Freeform 645"/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" name="Freeform 646"/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" name="Freeform 647"/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" name="Freeform 648"/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9" name="Freeform 649"/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0" name="Freeform 650"/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1" name="Freeform 651"/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2" name="Freeform 652"/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3" name="Group 551">
              <a:extLst>
                <a:ext uri="{FF2B5EF4-FFF2-40B4-BE49-F238E27FC236}">
                  <a16:creationId xmlns:a16="http://schemas.microsoft.com/office/drawing/2014/main" id="{ECFCF58B-5174-F59B-ED5C-2B70CEF01A8E}"/>
                </a:ext>
              </a:extLst>
            </p:cNvPr>
            <p:cNvGrpSpPr/>
            <p:nvPr/>
          </p:nvGrpSpPr>
          <p:grpSpPr>
            <a:xfrm>
              <a:off x="14306053" y="2498543"/>
              <a:ext cx="12362438" cy="6683237"/>
              <a:chOff x="0" y="0"/>
              <a:chExt cx="16483250" cy="8910982"/>
            </a:xfrm>
          </p:grpSpPr>
          <p:sp>
            <p:nvSpPr>
              <p:cNvPr id="654" name="Freeform 552">
                <a:extLst>
                  <a:ext uri="{FF2B5EF4-FFF2-40B4-BE49-F238E27FC236}">
                    <a16:creationId xmlns:a16="http://schemas.microsoft.com/office/drawing/2014/main" id="{4BF41A11-8451-73BD-9EDF-3EA6E17DA1D5}"/>
                  </a:ext>
                </a:extLst>
              </p:cNvPr>
              <p:cNvSpPr/>
              <p:nvPr/>
            </p:nvSpPr>
            <p:spPr>
              <a:xfrm>
                <a:off x="0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" name="Freeform 553">
                <a:extLst>
                  <a:ext uri="{FF2B5EF4-FFF2-40B4-BE49-F238E27FC236}">
                    <a16:creationId xmlns:a16="http://schemas.microsoft.com/office/drawing/2014/main" id="{A4EC3197-23EA-EC5E-25EC-14202C8D231C}"/>
                  </a:ext>
                </a:extLst>
              </p:cNvPr>
              <p:cNvSpPr/>
              <p:nvPr/>
            </p:nvSpPr>
            <p:spPr>
              <a:xfrm>
                <a:off x="2064774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" name="Freeform 554">
                <a:extLst>
                  <a:ext uri="{FF2B5EF4-FFF2-40B4-BE49-F238E27FC236}">
                    <a16:creationId xmlns:a16="http://schemas.microsoft.com/office/drawing/2014/main" id="{B9D9A445-2362-52D5-5786-DAFFD3202087}"/>
                  </a:ext>
                </a:extLst>
              </p:cNvPr>
              <p:cNvSpPr/>
              <p:nvPr/>
            </p:nvSpPr>
            <p:spPr>
              <a:xfrm>
                <a:off x="418654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" name="Freeform 555">
                <a:extLst>
                  <a:ext uri="{FF2B5EF4-FFF2-40B4-BE49-F238E27FC236}">
                    <a16:creationId xmlns:a16="http://schemas.microsoft.com/office/drawing/2014/main" id="{ED08ABBF-2A9F-7E23-E806-B80FAD15C93B}"/>
                  </a:ext>
                </a:extLst>
              </p:cNvPr>
              <p:cNvSpPr/>
              <p:nvPr/>
            </p:nvSpPr>
            <p:spPr>
              <a:xfrm>
                <a:off x="6306852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8" name="Freeform 556">
                <a:extLst>
                  <a:ext uri="{FF2B5EF4-FFF2-40B4-BE49-F238E27FC236}">
                    <a16:creationId xmlns:a16="http://schemas.microsoft.com/office/drawing/2014/main" id="{97B6BB5C-EC60-9FEA-FCE4-6D73A18D8B1B}"/>
                  </a:ext>
                </a:extLst>
              </p:cNvPr>
              <p:cNvSpPr/>
              <p:nvPr/>
            </p:nvSpPr>
            <p:spPr>
              <a:xfrm>
                <a:off x="0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" name="Freeform 557">
                <a:extLst>
                  <a:ext uri="{FF2B5EF4-FFF2-40B4-BE49-F238E27FC236}">
                    <a16:creationId xmlns:a16="http://schemas.microsoft.com/office/drawing/2014/main" id="{AC8A4A75-11B0-0DA9-4347-65DBCFCF2191}"/>
                  </a:ext>
                </a:extLst>
              </p:cNvPr>
              <p:cNvSpPr/>
              <p:nvPr/>
            </p:nvSpPr>
            <p:spPr>
              <a:xfrm>
                <a:off x="2064774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" name="Freeform 558">
                <a:extLst>
                  <a:ext uri="{FF2B5EF4-FFF2-40B4-BE49-F238E27FC236}">
                    <a16:creationId xmlns:a16="http://schemas.microsoft.com/office/drawing/2014/main" id="{023402FB-41E7-6383-595B-9B14C7A31110}"/>
                  </a:ext>
                </a:extLst>
              </p:cNvPr>
              <p:cNvSpPr/>
              <p:nvPr/>
            </p:nvSpPr>
            <p:spPr>
              <a:xfrm>
                <a:off x="418654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1" name="Freeform 559">
                <a:extLst>
                  <a:ext uri="{FF2B5EF4-FFF2-40B4-BE49-F238E27FC236}">
                    <a16:creationId xmlns:a16="http://schemas.microsoft.com/office/drawing/2014/main" id="{4C30B01B-B3DD-E5AA-643B-5E9AFB0C4AAA}"/>
                  </a:ext>
                </a:extLst>
              </p:cNvPr>
              <p:cNvSpPr/>
              <p:nvPr/>
            </p:nvSpPr>
            <p:spPr>
              <a:xfrm>
                <a:off x="6306852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2" name="Freeform 560">
                <a:extLst>
                  <a:ext uri="{FF2B5EF4-FFF2-40B4-BE49-F238E27FC236}">
                    <a16:creationId xmlns:a16="http://schemas.microsoft.com/office/drawing/2014/main" id="{3B4B0B92-7D93-312D-9AC3-6940E4B2F79B}"/>
                  </a:ext>
                </a:extLst>
              </p:cNvPr>
              <p:cNvSpPr/>
              <p:nvPr/>
            </p:nvSpPr>
            <p:spPr>
              <a:xfrm>
                <a:off x="0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3" name="Freeform 561">
                <a:extLst>
                  <a:ext uri="{FF2B5EF4-FFF2-40B4-BE49-F238E27FC236}">
                    <a16:creationId xmlns:a16="http://schemas.microsoft.com/office/drawing/2014/main" id="{1864DA00-D30C-5482-CCBD-D52079EC57DB}"/>
                  </a:ext>
                </a:extLst>
              </p:cNvPr>
              <p:cNvSpPr/>
              <p:nvPr/>
            </p:nvSpPr>
            <p:spPr>
              <a:xfrm>
                <a:off x="2064774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4" name="Freeform 562">
                <a:extLst>
                  <a:ext uri="{FF2B5EF4-FFF2-40B4-BE49-F238E27FC236}">
                    <a16:creationId xmlns:a16="http://schemas.microsoft.com/office/drawing/2014/main" id="{DA0BECA9-2833-D56A-8015-7D6151DA49C7}"/>
                  </a:ext>
                </a:extLst>
              </p:cNvPr>
              <p:cNvSpPr/>
              <p:nvPr/>
            </p:nvSpPr>
            <p:spPr>
              <a:xfrm>
                <a:off x="418654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" name="Freeform 563">
                <a:extLst>
                  <a:ext uri="{FF2B5EF4-FFF2-40B4-BE49-F238E27FC236}">
                    <a16:creationId xmlns:a16="http://schemas.microsoft.com/office/drawing/2014/main" id="{F0CDCACB-FA77-DA25-1CF9-FBAD4491AD2E}"/>
                  </a:ext>
                </a:extLst>
              </p:cNvPr>
              <p:cNvSpPr/>
              <p:nvPr/>
            </p:nvSpPr>
            <p:spPr>
              <a:xfrm>
                <a:off x="6306852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" name="Freeform 564">
                <a:extLst>
                  <a:ext uri="{FF2B5EF4-FFF2-40B4-BE49-F238E27FC236}">
                    <a16:creationId xmlns:a16="http://schemas.microsoft.com/office/drawing/2014/main" id="{1C497125-6EEA-A0E1-72CD-8AA1474F7C74}"/>
                  </a:ext>
                </a:extLst>
              </p:cNvPr>
              <p:cNvSpPr/>
              <p:nvPr/>
            </p:nvSpPr>
            <p:spPr>
              <a:xfrm>
                <a:off x="0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7" name="Freeform 565">
                <a:extLst>
                  <a:ext uri="{FF2B5EF4-FFF2-40B4-BE49-F238E27FC236}">
                    <a16:creationId xmlns:a16="http://schemas.microsoft.com/office/drawing/2014/main" id="{311EEA3E-D6B0-1753-52A9-B7C8BE39D1E5}"/>
                  </a:ext>
                </a:extLst>
              </p:cNvPr>
              <p:cNvSpPr/>
              <p:nvPr/>
            </p:nvSpPr>
            <p:spPr>
              <a:xfrm>
                <a:off x="2064774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8" name="Freeform 566">
                <a:extLst>
                  <a:ext uri="{FF2B5EF4-FFF2-40B4-BE49-F238E27FC236}">
                    <a16:creationId xmlns:a16="http://schemas.microsoft.com/office/drawing/2014/main" id="{9D37C3C8-32F3-4B8E-71C8-05DCDAF43FAA}"/>
                  </a:ext>
                </a:extLst>
              </p:cNvPr>
              <p:cNvSpPr/>
              <p:nvPr/>
            </p:nvSpPr>
            <p:spPr>
              <a:xfrm>
                <a:off x="418654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9" name="Freeform 567">
                <a:extLst>
                  <a:ext uri="{FF2B5EF4-FFF2-40B4-BE49-F238E27FC236}">
                    <a16:creationId xmlns:a16="http://schemas.microsoft.com/office/drawing/2014/main" id="{CA897E9E-278B-6B75-FA55-38C0ED3B6F09}"/>
                  </a:ext>
                </a:extLst>
              </p:cNvPr>
              <p:cNvSpPr/>
              <p:nvPr/>
            </p:nvSpPr>
            <p:spPr>
              <a:xfrm>
                <a:off x="6306852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0" name="Freeform 568">
                <a:extLst>
                  <a:ext uri="{FF2B5EF4-FFF2-40B4-BE49-F238E27FC236}">
                    <a16:creationId xmlns:a16="http://schemas.microsoft.com/office/drawing/2014/main" id="{04588299-75E0-01F8-7C60-A3478257D08C}"/>
                  </a:ext>
                </a:extLst>
              </p:cNvPr>
              <p:cNvSpPr/>
              <p:nvPr/>
            </p:nvSpPr>
            <p:spPr>
              <a:xfrm>
                <a:off x="0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1" name="Freeform 569">
                <a:extLst>
                  <a:ext uri="{FF2B5EF4-FFF2-40B4-BE49-F238E27FC236}">
                    <a16:creationId xmlns:a16="http://schemas.microsoft.com/office/drawing/2014/main" id="{735EB3E8-9AF9-A21B-63CB-DCE7F2960DBC}"/>
                  </a:ext>
                </a:extLst>
              </p:cNvPr>
              <p:cNvSpPr/>
              <p:nvPr/>
            </p:nvSpPr>
            <p:spPr>
              <a:xfrm>
                <a:off x="2064774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2" name="Freeform 570">
                <a:extLst>
                  <a:ext uri="{FF2B5EF4-FFF2-40B4-BE49-F238E27FC236}">
                    <a16:creationId xmlns:a16="http://schemas.microsoft.com/office/drawing/2014/main" id="{516FFFDD-4B3A-AAAC-B82C-4F31F8ED3092}"/>
                  </a:ext>
                </a:extLst>
              </p:cNvPr>
              <p:cNvSpPr/>
              <p:nvPr/>
            </p:nvSpPr>
            <p:spPr>
              <a:xfrm>
                <a:off x="418654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3" name="Freeform 571">
                <a:extLst>
                  <a:ext uri="{FF2B5EF4-FFF2-40B4-BE49-F238E27FC236}">
                    <a16:creationId xmlns:a16="http://schemas.microsoft.com/office/drawing/2014/main" id="{B1981B1F-9A27-AFB0-96FF-83B343291207}"/>
                  </a:ext>
                </a:extLst>
              </p:cNvPr>
              <p:cNvSpPr/>
              <p:nvPr/>
            </p:nvSpPr>
            <p:spPr>
              <a:xfrm>
                <a:off x="6306852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4" name="Freeform 572">
                <a:extLst>
                  <a:ext uri="{FF2B5EF4-FFF2-40B4-BE49-F238E27FC236}">
                    <a16:creationId xmlns:a16="http://schemas.microsoft.com/office/drawing/2014/main" id="{9DF7FAFA-14AC-461C-1772-B70484E26618}"/>
                  </a:ext>
                </a:extLst>
              </p:cNvPr>
              <p:cNvSpPr/>
              <p:nvPr/>
            </p:nvSpPr>
            <p:spPr>
              <a:xfrm>
                <a:off x="8348187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5" name="Freeform 573">
                <a:extLst>
                  <a:ext uri="{FF2B5EF4-FFF2-40B4-BE49-F238E27FC236}">
                    <a16:creationId xmlns:a16="http://schemas.microsoft.com/office/drawing/2014/main" id="{C61751C7-7145-0E11-00EB-73EF2C9E0EB5}"/>
                  </a:ext>
                </a:extLst>
              </p:cNvPr>
              <p:cNvSpPr/>
              <p:nvPr/>
            </p:nvSpPr>
            <p:spPr>
              <a:xfrm>
                <a:off x="1041296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" name="Freeform 574">
                <a:extLst>
                  <a:ext uri="{FF2B5EF4-FFF2-40B4-BE49-F238E27FC236}">
                    <a16:creationId xmlns:a16="http://schemas.microsoft.com/office/drawing/2014/main" id="{E1407056-C9C6-2F2A-02A7-380C38DEA2B8}"/>
                  </a:ext>
                </a:extLst>
              </p:cNvPr>
              <p:cNvSpPr/>
              <p:nvPr/>
            </p:nvSpPr>
            <p:spPr>
              <a:xfrm>
                <a:off x="12534728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7" name="Freeform 575">
                <a:extLst>
                  <a:ext uri="{FF2B5EF4-FFF2-40B4-BE49-F238E27FC236}">
                    <a16:creationId xmlns:a16="http://schemas.microsoft.com/office/drawing/2014/main" id="{E5C425B3-2DD9-AB4D-BFA4-1240A2DBB14F}"/>
                  </a:ext>
                </a:extLst>
              </p:cNvPr>
              <p:cNvSpPr/>
              <p:nvPr/>
            </p:nvSpPr>
            <p:spPr>
              <a:xfrm>
                <a:off x="14655039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8" name="Freeform 576">
                <a:extLst>
                  <a:ext uri="{FF2B5EF4-FFF2-40B4-BE49-F238E27FC236}">
                    <a16:creationId xmlns:a16="http://schemas.microsoft.com/office/drawing/2014/main" id="{6A6E046A-B424-5A21-C9D2-BE6984A2FAD8}"/>
                  </a:ext>
                </a:extLst>
              </p:cNvPr>
              <p:cNvSpPr/>
              <p:nvPr/>
            </p:nvSpPr>
            <p:spPr>
              <a:xfrm>
                <a:off x="8348187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9" name="Freeform 577">
                <a:extLst>
                  <a:ext uri="{FF2B5EF4-FFF2-40B4-BE49-F238E27FC236}">
                    <a16:creationId xmlns:a16="http://schemas.microsoft.com/office/drawing/2014/main" id="{2097B33F-4951-4584-E69D-E0E1F1B750EA}"/>
                  </a:ext>
                </a:extLst>
              </p:cNvPr>
              <p:cNvSpPr/>
              <p:nvPr/>
            </p:nvSpPr>
            <p:spPr>
              <a:xfrm>
                <a:off x="1041296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0" name="Freeform 578">
                <a:extLst>
                  <a:ext uri="{FF2B5EF4-FFF2-40B4-BE49-F238E27FC236}">
                    <a16:creationId xmlns:a16="http://schemas.microsoft.com/office/drawing/2014/main" id="{995F39E5-81C0-CC31-A834-0A194903D018}"/>
                  </a:ext>
                </a:extLst>
              </p:cNvPr>
              <p:cNvSpPr/>
              <p:nvPr/>
            </p:nvSpPr>
            <p:spPr>
              <a:xfrm>
                <a:off x="12534728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1" name="Freeform 579">
                <a:extLst>
                  <a:ext uri="{FF2B5EF4-FFF2-40B4-BE49-F238E27FC236}">
                    <a16:creationId xmlns:a16="http://schemas.microsoft.com/office/drawing/2014/main" id="{B41656E8-9EF7-B851-B1D5-6D06145F0E7F}"/>
                  </a:ext>
                </a:extLst>
              </p:cNvPr>
              <p:cNvSpPr/>
              <p:nvPr/>
            </p:nvSpPr>
            <p:spPr>
              <a:xfrm>
                <a:off x="14655039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2" name="Freeform 580">
                <a:extLst>
                  <a:ext uri="{FF2B5EF4-FFF2-40B4-BE49-F238E27FC236}">
                    <a16:creationId xmlns:a16="http://schemas.microsoft.com/office/drawing/2014/main" id="{B5347786-B8CE-E29B-C6E3-F741E4892C08}"/>
                  </a:ext>
                </a:extLst>
              </p:cNvPr>
              <p:cNvSpPr/>
              <p:nvPr/>
            </p:nvSpPr>
            <p:spPr>
              <a:xfrm>
                <a:off x="8348187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3" name="Freeform 581">
                <a:extLst>
                  <a:ext uri="{FF2B5EF4-FFF2-40B4-BE49-F238E27FC236}">
                    <a16:creationId xmlns:a16="http://schemas.microsoft.com/office/drawing/2014/main" id="{98F17CBF-3039-93BD-5052-E38031DF92A4}"/>
                  </a:ext>
                </a:extLst>
              </p:cNvPr>
              <p:cNvSpPr/>
              <p:nvPr/>
            </p:nvSpPr>
            <p:spPr>
              <a:xfrm>
                <a:off x="1041296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4" name="Freeform 582">
                <a:extLst>
                  <a:ext uri="{FF2B5EF4-FFF2-40B4-BE49-F238E27FC236}">
                    <a16:creationId xmlns:a16="http://schemas.microsoft.com/office/drawing/2014/main" id="{1804D7C5-27FC-F49F-BF50-F11E8264E374}"/>
                  </a:ext>
                </a:extLst>
              </p:cNvPr>
              <p:cNvSpPr/>
              <p:nvPr/>
            </p:nvSpPr>
            <p:spPr>
              <a:xfrm>
                <a:off x="12534728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5" name="Freeform 583">
                <a:extLst>
                  <a:ext uri="{FF2B5EF4-FFF2-40B4-BE49-F238E27FC236}">
                    <a16:creationId xmlns:a16="http://schemas.microsoft.com/office/drawing/2014/main" id="{44000DEB-0723-015F-3E22-8D3026A536CD}"/>
                  </a:ext>
                </a:extLst>
              </p:cNvPr>
              <p:cNvSpPr/>
              <p:nvPr/>
            </p:nvSpPr>
            <p:spPr>
              <a:xfrm>
                <a:off x="14655039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6" name="Freeform 584">
                <a:extLst>
                  <a:ext uri="{FF2B5EF4-FFF2-40B4-BE49-F238E27FC236}">
                    <a16:creationId xmlns:a16="http://schemas.microsoft.com/office/drawing/2014/main" id="{492DF137-3CD9-AC85-7C3D-90B5C5778551}"/>
                  </a:ext>
                </a:extLst>
              </p:cNvPr>
              <p:cNvSpPr/>
              <p:nvPr/>
            </p:nvSpPr>
            <p:spPr>
              <a:xfrm>
                <a:off x="8348187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" name="Freeform 585">
                <a:extLst>
                  <a:ext uri="{FF2B5EF4-FFF2-40B4-BE49-F238E27FC236}">
                    <a16:creationId xmlns:a16="http://schemas.microsoft.com/office/drawing/2014/main" id="{9EE295C3-F7D0-5218-AC23-A9ABFF08EFDF}"/>
                  </a:ext>
                </a:extLst>
              </p:cNvPr>
              <p:cNvSpPr/>
              <p:nvPr/>
            </p:nvSpPr>
            <p:spPr>
              <a:xfrm>
                <a:off x="1041296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8" name="Freeform 586">
                <a:extLst>
                  <a:ext uri="{FF2B5EF4-FFF2-40B4-BE49-F238E27FC236}">
                    <a16:creationId xmlns:a16="http://schemas.microsoft.com/office/drawing/2014/main" id="{5E07F0BF-2435-0B17-E64F-E4295107A276}"/>
                  </a:ext>
                </a:extLst>
              </p:cNvPr>
              <p:cNvSpPr/>
              <p:nvPr/>
            </p:nvSpPr>
            <p:spPr>
              <a:xfrm>
                <a:off x="12534728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9" name="Freeform 587">
                <a:extLst>
                  <a:ext uri="{FF2B5EF4-FFF2-40B4-BE49-F238E27FC236}">
                    <a16:creationId xmlns:a16="http://schemas.microsoft.com/office/drawing/2014/main" id="{05A8FA8D-B35F-CF08-247D-AD5D8E60D85A}"/>
                  </a:ext>
                </a:extLst>
              </p:cNvPr>
              <p:cNvSpPr/>
              <p:nvPr/>
            </p:nvSpPr>
            <p:spPr>
              <a:xfrm>
                <a:off x="14655039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0" name="Freeform 588">
                <a:extLst>
                  <a:ext uri="{FF2B5EF4-FFF2-40B4-BE49-F238E27FC236}">
                    <a16:creationId xmlns:a16="http://schemas.microsoft.com/office/drawing/2014/main" id="{893C6085-1AA0-63F7-B707-E4022F327F0A}"/>
                  </a:ext>
                </a:extLst>
              </p:cNvPr>
              <p:cNvSpPr/>
              <p:nvPr/>
            </p:nvSpPr>
            <p:spPr>
              <a:xfrm>
                <a:off x="8348187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1" name="Freeform 589">
                <a:extLst>
                  <a:ext uri="{FF2B5EF4-FFF2-40B4-BE49-F238E27FC236}">
                    <a16:creationId xmlns:a16="http://schemas.microsoft.com/office/drawing/2014/main" id="{676D228D-DBF9-4A2F-CE40-040350F976CC}"/>
                  </a:ext>
                </a:extLst>
              </p:cNvPr>
              <p:cNvSpPr/>
              <p:nvPr/>
            </p:nvSpPr>
            <p:spPr>
              <a:xfrm>
                <a:off x="1041296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2" name="Freeform 590">
                <a:extLst>
                  <a:ext uri="{FF2B5EF4-FFF2-40B4-BE49-F238E27FC236}">
                    <a16:creationId xmlns:a16="http://schemas.microsoft.com/office/drawing/2014/main" id="{29AAFD58-513A-5924-2130-54DEA4C9B750}"/>
                  </a:ext>
                </a:extLst>
              </p:cNvPr>
              <p:cNvSpPr/>
              <p:nvPr/>
            </p:nvSpPr>
            <p:spPr>
              <a:xfrm>
                <a:off x="12534728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3" name="Freeform 591">
                <a:extLst>
                  <a:ext uri="{FF2B5EF4-FFF2-40B4-BE49-F238E27FC236}">
                    <a16:creationId xmlns:a16="http://schemas.microsoft.com/office/drawing/2014/main" id="{FAA642E2-3240-4113-29FD-A8F3923C946C}"/>
                  </a:ext>
                </a:extLst>
              </p:cNvPr>
              <p:cNvSpPr/>
              <p:nvPr/>
            </p:nvSpPr>
            <p:spPr>
              <a:xfrm>
                <a:off x="14655039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" name="Freeform 592">
                <a:extLst>
                  <a:ext uri="{FF2B5EF4-FFF2-40B4-BE49-F238E27FC236}">
                    <a16:creationId xmlns:a16="http://schemas.microsoft.com/office/drawing/2014/main" id="{13EE0A44-DC21-6D91-BF20-D86D6642B8FD}"/>
                  </a:ext>
                </a:extLst>
              </p:cNvPr>
              <p:cNvSpPr/>
              <p:nvPr/>
            </p:nvSpPr>
            <p:spPr>
              <a:xfrm>
                <a:off x="8348187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5" name="Freeform 593">
                <a:extLst>
                  <a:ext uri="{FF2B5EF4-FFF2-40B4-BE49-F238E27FC236}">
                    <a16:creationId xmlns:a16="http://schemas.microsoft.com/office/drawing/2014/main" id="{60CAC34E-7AF2-9F46-1384-A8BC61DA1C04}"/>
                  </a:ext>
                </a:extLst>
              </p:cNvPr>
              <p:cNvSpPr/>
              <p:nvPr/>
            </p:nvSpPr>
            <p:spPr>
              <a:xfrm>
                <a:off x="10412961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" name="Freeform 594">
                <a:extLst>
                  <a:ext uri="{FF2B5EF4-FFF2-40B4-BE49-F238E27FC236}">
                    <a16:creationId xmlns:a16="http://schemas.microsoft.com/office/drawing/2014/main" id="{569455B8-CCDD-585D-3081-B0EE0F43CFDA}"/>
                  </a:ext>
                </a:extLst>
              </p:cNvPr>
              <p:cNvSpPr/>
              <p:nvPr/>
            </p:nvSpPr>
            <p:spPr>
              <a:xfrm>
                <a:off x="12534728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" name="Freeform 595">
                <a:extLst>
                  <a:ext uri="{FF2B5EF4-FFF2-40B4-BE49-F238E27FC236}">
                    <a16:creationId xmlns:a16="http://schemas.microsoft.com/office/drawing/2014/main" id="{EB41B624-E41E-A1BD-150E-AC8B12A86BDD}"/>
                  </a:ext>
                </a:extLst>
              </p:cNvPr>
              <p:cNvSpPr/>
              <p:nvPr/>
            </p:nvSpPr>
            <p:spPr>
              <a:xfrm>
                <a:off x="14655039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8" name="Freeform 596">
                <a:extLst>
                  <a:ext uri="{FF2B5EF4-FFF2-40B4-BE49-F238E27FC236}">
                    <a16:creationId xmlns:a16="http://schemas.microsoft.com/office/drawing/2014/main" id="{AC87EBC2-029C-05AC-1202-E8F9BC1FD1EC}"/>
                  </a:ext>
                </a:extLst>
              </p:cNvPr>
              <p:cNvSpPr/>
              <p:nvPr/>
            </p:nvSpPr>
            <p:spPr>
              <a:xfrm>
                <a:off x="8348187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9" name="Freeform 597">
                <a:extLst>
                  <a:ext uri="{FF2B5EF4-FFF2-40B4-BE49-F238E27FC236}">
                    <a16:creationId xmlns:a16="http://schemas.microsoft.com/office/drawing/2014/main" id="{72EDD4FC-2AE9-7873-ED44-93EED51AA5EC}"/>
                  </a:ext>
                </a:extLst>
              </p:cNvPr>
              <p:cNvSpPr/>
              <p:nvPr/>
            </p:nvSpPr>
            <p:spPr>
              <a:xfrm>
                <a:off x="10412961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" name="Freeform 598">
                <a:extLst>
                  <a:ext uri="{FF2B5EF4-FFF2-40B4-BE49-F238E27FC236}">
                    <a16:creationId xmlns:a16="http://schemas.microsoft.com/office/drawing/2014/main" id="{C5E08780-C67E-44E6-479D-F5D31BEF6A4B}"/>
                  </a:ext>
                </a:extLst>
              </p:cNvPr>
              <p:cNvSpPr/>
              <p:nvPr/>
            </p:nvSpPr>
            <p:spPr>
              <a:xfrm>
                <a:off x="12534728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1" name="Freeform 599">
                <a:extLst>
                  <a:ext uri="{FF2B5EF4-FFF2-40B4-BE49-F238E27FC236}">
                    <a16:creationId xmlns:a16="http://schemas.microsoft.com/office/drawing/2014/main" id="{DBBDBD70-CB72-3163-676C-1F7F8AC81BB3}"/>
                  </a:ext>
                </a:extLst>
              </p:cNvPr>
              <p:cNvSpPr/>
              <p:nvPr/>
            </p:nvSpPr>
            <p:spPr>
              <a:xfrm>
                <a:off x="14655039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2" name="Freeform 600">
                <a:extLst>
                  <a:ext uri="{FF2B5EF4-FFF2-40B4-BE49-F238E27FC236}">
                    <a16:creationId xmlns:a16="http://schemas.microsoft.com/office/drawing/2014/main" id="{86A2C588-4BCE-C13E-F3A9-BD9CEB0EE439}"/>
                  </a:ext>
                </a:extLst>
              </p:cNvPr>
              <p:cNvSpPr/>
              <p:nvPr/>
            </p:nvSpPr>
            <p:spPr>
              <a:xfrm>
                <a:off x="8348187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3" name="Freeform 601">
                <a:extLst>
                  <a:ext uri="{FF2B5EF4-FFF2-40B4-BE49-F238E27FC236}">
                    <a16:creationId xmlns:a16="http://schemas.microsoft.com/office/drawing/2014/main" id="{0AA747C0-574A-62FE-C3E8-4185F527FB76}"/>
                  </a:ext>
                </a:extLst>
              </p:cNvPr>
              <p:cNvSpPr/>
              <p:nvPr/>
            </p:nvSpPr>
            <p:spPr>
              <a:xfrm>
                <a:off x="10412961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4" name="Freeform 602">
                <a:extLst>
                  <a:ext uri="{FF2B5EF4-FFF2-40B4-BE49-F238E27FC236}">
                    <a16:creationId xmlns:a16="http://schemas.microsoft.com/office/drawing/2014/main" id="{807C1775-B690-2FE7-8EDA-3D06E1C6E72C}"/>
                  </a:ext>
                </a:extLst>
              </p:cNvPr>
              <p:cNvSpPr/>
              <p:nvPr/>
            </p:nvSpPr>
            <p:spPr>
              <a:xfrm>
                <a:off x="12534728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5" name="Freeform 603">
                <a:extLst>
                  <a:ext uri="{FF2B5EF4-FFF2-40B4-BE49-F238E27FC236}">
                    <a16:creationId xmlns:a16="http://schemas.microsoft.com/office/drawing/2014/main" id="{A28B24D3-F6BF-A810-52C2-75CD5A7AD360}"/>
                  </a:ext>
                </a:extLst>
              </p:cNvPr>
              <p:cNvSpPr/>
              <p:nvPr/>
            </p:nvSpPr>
            <p:spPr>
              <a:xfrm>
                <a:off x="14655039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" name="Freeform 604">
                <a:extLst>
                  <a:ext uri="{FF2B5EF4-FFF2-40B4-BE49-F238E27FC236}">
                    <a16:creationId xmlns:a16="http://schemas.microsoft.com/office/drawing/2014/main" id="{439CE27A-3745-5C3F-F51E-74C33EA12E93}"/>
                  </a:ext>
                </a:extLst>
              </p:cNvPr>
              <p:cNvSpPr/>
              <p:nvPr/>
            </p:nvSpPr>
            <p:spPr>
              <a:xfrm>
                <a:off x="8348187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7" name="Freeform 605">
                <a:extLst>
                  <a:ext uri="{FF2B5EF4-FFF2-40B4-BE49-F238E27FC236}">
                    <a16:creationId xmlns:a16="http://schemas.microsoft.com/office/drawing/2014/main" id="{FEB48C90-E5B8-E987-37D6-B816C31E2CBE}"/>
                  </a:ext>
                </a:extLst>
              </p:cNvPr>
              <p:cNvSpPr/>
              <p:nvPr/>
            </p:nvSpPr>
            <p:spPr>
              <a:xfrm>
                <a:off x="10412961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8" name="Freeform 606">
                <a:extLst>
                  <a:ext uri="{FF2B5EF4-FFF2-40B4-BE49-F238E27FC236}">
                    <a16:creationId xmlns:a16="http://schemas.microsoft.com/office/drawing/2014/main" id="{EF7751D6-7C74-E3B7-C242-8057834103E6}"/>
                  </a:ext>
                </a:extLst>
              </p:cNvPr>
              <p:cNvSpPr/>
              <p:nvPr/>
            </p:nvSpPr>
            <p:spPr>
              <a:xfrm>
                <a:off x="12534728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9" name="Freeform 607">
                <a:extLst>
                  <a:ext uri="{FF2B5EF4-FFF2-40B4-BE49-F238E27FC236}">
                    <a16:creationId xmlns:a16="http://schemas.microsoft.com/office/drawing/2014/main" id="{DA937228-993C-5C2B-C1A3-3E55AFA4404E}"/>
                  </a:ext>
                </a:extLst>
              </p:cNvPr>
              <p:cNvSpPr/>
              <p:nvPr/>
            </p:nvSpPr>
            <p:spPr>
              <a:xfrm>
                <a:off x="14655039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0" name="Freeform 608">
                <a:extLst>
                  <a:ext uri="{FF2B5EF4-FFF2-40B4-BE49-F238E27FC236}">
                    <a16:creationId xmlns:a16="http://schemas.microsoft.com/office/drawing/2014/main" id="{FBBFF6E8-3DF1-57C3-8CB5-172220CE5FB4}"/>
                  </a:ext>
                </a:extLst>
              </p:cNvPr>
              <p:cNvSpPr/>
              <p:nvPr/>
            </p:nvSpPr>
            <p:spPr>
              <a:xfrm>
                <a:off x="8348187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1" name="Freeform 609">
                <a:extLst>
                  <a:ext uri="{FF2B5EF4-FFF2-40B4-BE49-F238E27FC236}">
                    <a16:creationId xmlns:a16="http://schemas.microsoft.com/office/drawing/2014/main" id="{6CCE13B2-0BAD-C3A2-CE4B-D797042A4669}"/>
                  </a:ext>
                </a:extLst>
              </p:cNvPr>
              <p:cNvSpPr/>
              <p:nvPr/>
            </p:nvSpPr>
            <p:spPr>
              <a:xfrm>
                <a:off x="10412961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2" name="Freeform 610">
                <a:extLst>
                  <a:ext uri="{FF2B5EF4-FFF2-40B4-BE49-F238E27FC236}">
                    <a16:creationId xmlns:a16="http://schemas.microsoft.com/office/drawing/2014/main" id="{19F6696D-0A2C-3A52-1261-8C0D7F10FF80}"/>
                  </a:ext>
                </a:extLst>
              </p:cNvPr>
              <p:cNvSpPr/>
              <p:nvPr/>
            </p:nvSpPr>
            <p:spPr>
              <a:xfrm>
                <a:off x="12534728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3" name="Freeform 611">
                <a:extLst>
                  <a:ext uri="{FF2B5EF4-FFF2-40B4-BE49-F238E27FC236}">
                    <a16:creationId xmlns:a16="http://schemas.microsoft.com/office/drawing/2014/main" id="{5876F75C-1CC5-25AB-8CBE-9F83F82FE812}"/>
                  </a:ext>
                </a:extLst>
              </p:cNvPr>
              <p:cNvSpPr/>
              <p:nvPr/>
            </p:nvSpPr>
            <p:spPr>
              <a:xfrm>
                <a:off x="14655039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4" name="Freeform 612">
                <a:extLst>
                  <a:ext uri="{FF2B5EF4-FFF2-40B4-BE49-F238E27FC236}">
                    <a16:creationId xmlns:a16="http://schemas.microsoft.com/office/drawing/2014/main" id="{71211205-5D40-60DB-517A-13089195F672}"/>
                  </a:ext>
                </a:extLst>
              </p:cNvPr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5" name="Freeform 613">
                <a:extLst>
                  <a:ext uri="{FF2B5EF4-FFF2-40B4-BE49-F238E27FC236}">
                    <a16:creationId xmlns:a16="http://schemas.microsoft.com/office/drawing/2014/main" id="{061E7C15-B10C-D216-DB9F-F30F4065888F}"/>
                  </a:ext>
                </a:extLst>
              </p:cNvPr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" name="Freeform 614">
                <a:extLst>
                  <a:ext uri="{FF2B5EF4-FFF2-40B4-BE49-F238E27FC236}">
                    <a16:creationId xmlns:a16="http://schemas.microsoft.com/office/drawing/2014/main" id="{2639BAE5-9509-37FD-005A-24FFB06F4AAD}"/>
                  </a:ext>
                </a:extLst>
              </p:cNvPr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" name="Freeform 615">
                <a:extLst>
                  <a:ext uri="{FF2B5EF4-FFF2-40B4-BE49-F238E27FC236}">
                    <a16:creationId xmlns:a16="http://schemas.microsoft.com/office/drawing/2014/main" id="{AC26C2C5-51AD-B374-392B-62F5B942EDEA}"/>
                  </a:ext>
                </a:extLst>
              </p:cNvPr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" name="Freeform 616">
                <a:extLst>
                  <a:ext uri="{FF2B5EF4-FFF2-40B4-BE49-F238E27FC236}">
                    <a16:creationId xmlns:a16="http://schemas.microsoft.com/office/drawing/2014/main" id="{C9B83D3C-DB23-9B54-A506-EC4630F25F3B}"/>
                  </a:ext>
                </a:extLst>
              </p:cNvPr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" name="Freeform 617">
                <a:extLst>
                  <a:ext uri="{FF2B5EF4-FFF2-40B4-BE49-F238E27FC236}">
                    <a16:creationId xmlns:a16="http://schemas.microsoft.com/office/drawing/2014/main" id="{5771C1C7-9435-EFC7-48A5-E179761CE19A}"/>
                  </a:ext>
                </a:extLst>
              </p:cNvPr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" name="Freeform 618">
                <a:extLst>
                  <a:ext uri="{FF2B5EF4-FFF2-40B4-BE49-F238E27FC236}">
                    <a16:creationId xmlns:a16="http://schemas.microsoft.com/office/drawing/2014/main" id="{3D115B35-C56B-7EF6-C7BE-B0A486E583ED}"/>
                  </a:ext>
                </a:extLst>
              </p:cNvPr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" name="Freeform 619">
                <a:extLst>
                  <a:ext uri="{FF2B5EF4-FFF2-40B4-BE49-F238E27FC236}">
                    <a16:creationId xmlns:a16="http://schemas.microsoft.com/office/drawing/2014/main" id="{F51E51F0-5DB5-FB41-4E14-63912F36E4D2}"/>
                  </a:ext>
                </a:extLst>
              </p:cNvPr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" name="Freeform 620">
                <a:extLst>
                  <a:ext uri="{FF2B5EF4-FFF2-40B4-BE49-F238E27FC236}">
                    <a16:creationId xmlns:a16="http://schemas.microsoft.com/office/drawing/2014/main" id="{F0906C46-B8DC-43C1-7296-F7DB8C558B5D}"/>
                  </a:ext>
                </a:extLst>
              </p:cNvPr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" name="Freeform 621">
                <a:extLst>
                  <a:ext uri="{FF2B5EF4-FFF2-40B4-BE49-F238E27FC236}">
                    <a16:creationId xmlns:a16="http://schemas.microsoft.com/office/drawing/2014/main" id="{A06236DE-20D8-4C5B-3A88-6EEA215A8A4F}"/>
                  </a:ext>
                </a:extLst>
              </p:cNvPr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" name="Freeform 622">
                <a:extLst>
                  <a:ext uri="{FF2B5EF4-FFF2-40B4-BE49-F238E27FC236}">
                    <a16:creationId xmlns:a16="http://schemas.microsoft.com/office/drawing/2014/main" id="{BD6CF295-CCA5-9598-EA57-09B85147490D}"/>
                  </a:ext>
                </a:extLst>
              </p:cNvPr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" name="Freeform 623">
                <a:extLst>
                  <a:ext uri="{FF2B5EF4-FFF2-40B4-BE49-F238E27FC236}">
                    <a16:creationId xmlns:a16="http://schemas.microsoft.com/office/drawing/2014/main" id="{C887CBC5-52A7-4355-322E-CD432AB0ABCD}"/>
                  </a:ext>
                </a:extLst>
              </p:cNvPr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" name="Freeform 624">
                <a:extLst>
                  <a:ext uri="{FF2B5EF4-FFF2-40B4-BE49-F238E27FC236}">
                    <a16:creationId xmlns:a16="http://schemas.microsoft.com/office/drawing/2014/main" id="{F44523E4-1E88-AF63-FE2D-325D5575DD08}"/>
                  </a:ext>
                </a:extLst>
              </p:cNvPr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" name="Freeform 625">
                <a:extLst>
                  <a:ext uri="{FF2B5EF4-FFF2-40B4-BE49-F238E27FC236}">
                    <a16:creationId xmlns:a16="http://schemas.microsoft.com/office/drawing/2014/main" id="{E6FA6C43-B8C7-794A-167F-B93899F132AC}"/>
                  </a:ext>
                </a:extLst>
              </p:cNvPr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" name="Freeform 626">
                <a:extLst>
                  <a:ext uri="{FF2B5EF4-FFF2-40B4-BE49-F238E27FC236}">
                    <a16:creationId xmlns:a16="http://schemas.microsoft.com/office/drawing/2014/main" id="{60D5F331-FB17-A54E-99FB-16DF274FD460}"/>
                  </a:ext>
                </a:extLst>
              </p:cNvPr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" name="Freeform 627">
                <a:extLst>
                  <a:ext uri="{FF2B5EF4-FFF2-40B4-BE49-F238E27FC236}">
                    <a16:creationId xmlns:a16="http://schemas.microsoft.com/office/drawing/2014/main" id="{E4B2CB8E-633C-F7D8-34E5-618C4291A942}"/>
                  </a:ext>
                </a:extLst>
              </p:cNvPr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" name="Freeform 628">
                <a:extLst>
                  <a:ext uri="{FF2B5EF4-FFF2-40B4-BE49-F238E27FC236}">
                    <a16:creationId xmlns:a16="http://schemas.microsoft.com/office/drawing/2014/main" id="{4A4C3E1A-7620-9E0D-BEC9-0F749867B5B0}"/>
                  </a:ext>
                </a:extLst>
              </p:cNvPr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" name="Freeform 629">
                <a:extLst>
                  <a:ext uri="{FF2B5EF4-FFF2-40B4-BE49-F238E27FC236}">
                    <a16:creationId xmlns:a16="http://schemas.microsoft.com/office/drawing/2014/main" id="{9EA09A85-9CA2-C71A-BE8B-40905699F43F}"/>
                  </a:ext>
                </a:extLst>
              </p:cNvPr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" name="Freeform 630">
                <a:extLst>
                  <a:ext uri="{FF2B5EF4-FFF2-40B4-BE49-F238E27FC236}">
                    <a16:creationId xmlns:a16="http://schemas.microsoft.com/office/drawing/2014/main" id="{6E25B6BB-B9EA-7523-522E-48C602AB6AFF}"/>
                  </a:ext>
                </a:extLst>
              </p:cNvPr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" name="Freeform 631">
                <a:extLst>
                  <a:ext uri="{FF2B5EF4-FFF2-40B4-BE49-F238E27FC236}">
                    <a16:creationId xmlns:a16="http://schemas.microsoft.com/office/drawing/2014/main" id="{AA0E779C-FA99-0FEA-FE72-603FF903156C}"/>
                  </a:ext>
                </a:extLst>
              </p:cNvPr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87440" y="3471153"/>
            <a:ext cx="668667" cy="3090479"/>
          </a:xfrm>
          <a:custGeom>
            <a:avLst/>
            <a:gdLst/>
            <a:ahLst/>
            <a:cxnLst/>
            <a:rect l="l" t="t" r="r" b="b"/>
            <a:pathLst>
              <a:path w="668667" h="3090479">
                <a:moveTo>
                  <a:pt x="0" y="0"/>
                </a:moveTo>
                <a:lnTo>
                  <a:pt x="668667" y="0"/>
                </a:lnTo>
                <a:lnTo>
                  <a:pt x="668667" y="3090479"/>
                </a:lnTo>
                <a:lnTo>
                  <a:pt x="0" y="309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627225" y="7138850"/>
            <a:ext cx="2884668" cy="2119450"/>
          </a:xfrm>
          <a:custGeom>
            <a:avLst/>
            <a:gdLst/>
            <a:ahLst/>
            <a:cxnLst/>
            <a:rect l="l" t="t" r="r" b="b"/>
            <a:pathLst>
              <a:path w="2884668" h="2119450">
                <a:moveTo>
                  <a:pt x="0" y="0"/>
                </a:moveTo>
                <a:lnTo>
                  <a:pt x="2884667" y="0"/>
                </a:lnTo>
                <a:lnTo>
                  <a:pt x="2884667" y="2119450"/>
                </a:lnTo>
                <a:lnTo>
                  <a:pt x="0" y="2119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719395" y="3883412"/>
            <a:ext cx="3434286" cy="2909777"/>
          </a:xfrm>
          <a:custGeom>
            <a:avLst/>
            <a:gdLst/>
            <a:ahLst/>
            <a:cxnLst/>
            <a:rect l="l" t="t" r="r" b="b"/>
            <a:pathLst>
              <a:path w="3434286" h="2909777">
                <a:moveTo>
                  <a:pt x="0" y="0"/>
                </a:moveTo>
                <a:lnTo>
                  <a:pt x="3434287" y="0"/>
                </a:lnTo>
                <a:lnTo>
                  <a:pt x="3434287" y="2909777"/>
                </a:lnTo>
                <a:lnTo>
                  <a:pt x="0" y="2909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60134" y="1186291"/>
            <a:ext cx="3399166" cy="2064221"/>
          </a:xfrm>
          <a:custGeom>
            <a:avLst/>
            <a:gdLst/>
            <a:ahLst/>
            <a:cxnLst/>
            <a:rect l="l" t="t" r="r" b="b"/>
            <a:pathLst>
              <a:path w="3399166" h="2064221">
                <a:moveTo>
                  <a:pt x="0" y="0"/>
                </a:moveTo>
                <a:lnTo>
                  <a:pt x="3399166" y="0"/>
                </a:lnTo>
                <a:lnTo>
                  <a:pt x="3399166" y="2064220"/>
                </a:lnTo>
                <a:lnTo>
                  <a:pt x="0" y="2064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352976" y="606636"/>
            <a:ext cx="3366420" cy="2864517"/>
          </a:xfrm>
          <a:custGeom>
            <a:avLst/>
            <a:gdLst/>
            <a:ahLst/>
            <a:cxnLst/>
            <a:rect l="l" t="t" r="r" b="b"/>
            <a:pathLst>
              <a:path w="3366420" h="2864517">
                <a:moveTo>
                  <a:pt x="0" y="0"/>
                </a:moveTo>
                <a:lnTo>
                  <a:pt x="3366419" y="0"/>
                </a:lnTo>
                <a:lnTo>
                  <a:pt x="3366419" y="2864517"/>
                </a:lnTo>
                <a:lnTo>
                  <a:pt x="0" y="2864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114425"/>
            <a:ext cx="8554058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Practical Applications </a:t>
            </a:r>
          </a:p>
        </p:txBody>
      </p:sp>
      <p:sp>
        <p:nvSpPr>
          <p:cNvPr id="8" name="Freeform 8"/>
          <p:cNvSpPr/>
          <p:nvPr/>
        </p:nvSpPr>
        <p:spPr>
          <a:xfrm>
            <a:off x="10233480" y="3698768"/>
            <a:ext cx="1744919" cy="2622146"/>
          </a:xfrm>
          <a:custGeom>
            <a:avLst/>
            <a:gdLst/>
            <a:ahLst/>
            <a:cxnLst/>
            <a:rect l="l" t="t" r="r" b="b"/>
            <a:pathLst>
              <a:path w="1744919" h="2622146">
                <a:moveTo>
                  <a:pt x="0" y="0"/>
                </a:moveTo>
                <a:lnTo>
                  <a:pt x="1744919" y="0"/>
                </a:lnTo>
                <a:lnTo>
                  <a:pt x="1744919" y="2622146"/>
                </a:lnTo>
                <a:lnTo>
                  <a:pt x="0" y="26221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107066" y="7252311"/>
            <a:ext cx="2371048" cy="1892527"/>
          </a:xfrm>
          <a:custGeom>
            <a:avLst/>
            <a:gdLst/>
            <a:ahLst/>
            <a:cxnLst/>
            <a:rect l="l" t="t" r="r" b="b"/>
            <a:pathLst>
              <a:path w="2371048" h="1892527">
                <a:moveTo>
                  <a:pt x="0" y="0"/>
                </a:moveTo>
                <a:lnTo>
                  <a:pt x="2371048" y="0"/>
                </a:lnTo>
                <a:lnTo>
                  <a:pt x="2371048" y="1892528"/>
                </a:lnTo>
                <a:lnTo>
                  <a:pt x="0" y="18925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01612" y="3187331"/>
            <a:ext cx="7461705" cy="195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0695" lvl="1" indent="-280348">
              <a:lnSpc>
                <a:spcPts val="3895"/>
              </a:lnSpc>
              <a:buFont typeface="Arial"/>
              <a:buChar char="•"/>
            </a:pPr>
            <a:r>
              <a:rPr lang="en-US" sz="2597">
                <a:solidFill>
                  <a:srgbClr val="002F15"/>
                </a:solidFill>
                <a:latin typeface="Garet"/>
              </a:rPr>
              <a:t>User interface</a:t>
            </a:r>
          </a:p>
          <a:p>
            <a:pPr marL="560695" lvl="1" indent="-280348">
              <a:lnSpc>
                <a:spcPts val="3895"/>
              </a:lnSpc>
              <a:buFont typeface="Arial"/>
              <a:buChar char="•"/>
            </a:pPr>
            <a:r>
              <a:rPr lang="en-US" sz="2597">
                <a:solidFill>
                  <a:srgbClr val="002F15"/>
                </a:solidFill>
                <a:latin typeface="Garet"/>
              </a:rPr>
              <a:t>Recipe generator</a:t>
            </a:r>
          </a:p>
          <a:p>
            <a:pPr marL="560695" lvl="1" indent="-280348">
              <a:lnSpc>
                <a:spcPts val="3895"/>
              </a:lnSpc>
              <a:buFont typeface="Arial"/>
              <a:buChar char="•"/>
            </a:pPr>
            <a:r>
              <a:rPr lang="en-US" sz="2597">
                <a:solidFill>
                  <a:srgbClr val="002F15"/>
                </a:solidFill>
                <a:latin typeface="Garet"/>
              </a:rPr>
              <a:t>Integration into existing apps</a:t>
            </a:r>
          </a:p>
          <a:p>
            <a:pPr marL="560695" lvl="1" indent="-280348">
              <a:lnSpc>
                <a:spcPts val="3895"/>
              </a:lnSpc>
              <a:buFont typeface="Arial"/>
              <a:buChar char="•"/>
            </a:pPr>
            <a:r>
              <a:rPr lang="en-US" sz="2597">
                <a:solidFill>
                  <a:srgbClr val="002F15"/>
                </a:solidFill>
                <a:latin typeface="Garet"/>
              </a:rPr>
              <a:t>Policy making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243500"/>
            <a:ext cx="855405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Next Steps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1612" y="7338875"/>
            <a:ext cx="8211526" cy="966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0695" lvl="1" indent="-280348">
              <a:lnSpc>
                <a:spcPts val="3895"/>
              </a:lnSpc>
              <a:buFont typeface="Arial"/>
              <a:buChar char="•"/>
            </a:pPr>
            <a:r>
              <a:rPr lang="en-US" sz="2597">
                <a:solidFill>
                  <a:srgbClr val="002F15"/>
                </a:solidFill>
                <a:latin typeface="Garet"/>
              </a:rPr>
              <a:t>Further research into food emissions</a:t>
            </a:r>
          </a:p>
          <a:p>
            <a:pPr marL="560695" lvl="1" indent="-280348">
              <a:lnSpc>
                <a:spcPts val="3895"/>
              </a:lnSpc>
              <a:buFont typeface="Arial"/>
              <a:buChar char="•"/>
            </a:pPr>
            <a:r>
              <a:rPr lang="en-US" sz="2597">
                <a:solidFill>
                  <a:srgbClr val="002F15"/>
                </a:solidFill>
                <a:latin typeface="Garet"/>
              </a:rPr>
              <a:t>Raise awareness to empower consumers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08972">
            <a:off x="11155957" y="3426888"/>
            <a:ext cx="4185950" cy="3265041"/>
          </a:xfrm>
          <a:custGeom>
            <a:avLst/>
            <a:gdLst/>
            <a:ahLst/>
            <a:cxnLst/>
            <a:rect l="l" t="t" r="r" b="b"/>
            <a:pathLst>
              <a:path w="4185950" h="3265041">
                <a:moveTo>
                  <a:pt x="0" y="0"/>
                </a:moveTo>
                <a:lnTo>
                  <a:pt x="4185950" y="0"/>
                </a:lnTo>
                <a:lnTo>
                  <a:pt x="4185950" y="3265041"/>
                </a:lnTo>
                <a:lnTo>
                  <a:pt x="0" y="3265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978564" y="-422244"/>
            <a:ext cx="3492269" cy="5380246"/>
          </a:xfrm>
          <a:custGeom>
            <a:avLst/>
            <a:gdLst/>
            <a:ahLst/>
            <a:cxnLst/>
            <a:rect l="l" t="t" r="r" b="b"/>
            <a:pathLst>
              <a:path w="3492269" h="5380246">
                <a:moveTo>
                  <a:pt x="0" y="0"/>
                </a:moveTo>
                <a:lnTo>
                  <a:pt x="3492269" y="0"/>
                </a:lnTo>
                <a:lnTo>
                  <a:pt x="3492269" y="5380246"/>
                </a:lnTo>
                <a:lnTo>
                  <a:pt x="0" y="538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103495" y="-943261"/>
            <a:ext cx="3765248" cy="4482438"/>
          </a:xfrm>
          <a:custGeom>
            <a:avLst/>
            <a:gdLst/>
            <a:ahLst/>
            <a:cxnLst/>
            <a:rect l="l" t="t" r="r" b="b"/>
            <a:pathLst>
              <a:path w="3765248" h="4482438">
                <a:moveTo>
                  <a:pt x="0" y="0"/>
                </a:moveTo>
                <a:lnTo>
                  <a:pt x="3765248" y="0"/>
                </a:lnTo>
                <a:lnTo>
                  <a:pt x="3765248" y="4482438"/>
                </a:lnTo>
                <a:lnTo>
                  <a:pt x="0" y="4482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575620" y="1499267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0" y="0"/>
                </a:lnTo>
                <a:lnTo>
                  <a:pt x="1234870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195578" y="7610762"/>
            <a:ext cx="2558677" cy="3674340"/>
          </a:xfrm>
          <a:custGeom>
            <a:avLst/>
            <a:gdLst/>
            <a:ahLst/>
            <a:cxnLst/>
            <a:rect l="l" t="t" r="r" b="b"/>
            <a:pathLst>
              <a:path w="2558677" h="3674340">
                <a:moveTo>
                  <a:pt x="0" y="0"/>
                </a:moveTo>
                <a:lnTo>
                  <a:pt x="2558677" y="0"/>
                </a:lnTo>
                <a:lnTo>
                  <a:pt x="2558677" y="3674341"/>
                </a:lnTo>
                <a:lnTo>
                  <a:pt x="0" y="3674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041307" y="3694697"/>
            <a:ext cx="3041307" cy="2145504"/>
          </a:xfrm>
          <a:custGeom>
            <a:avLst/>
            <a:gdLst/>
            <a:ahLst/>
            <a:cxnLst/>
            <a:rect l="l" t="t" r="r" b="b"/>
            <a:pathLst>
              <a:path w="3041307" h="2145504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700000">
            <a:off x="10264395" y="2716705"/>
            <a:ext cx="1500354" cy="5501297"/>
          </a:xfrm>
          <a:custGeom>
            <a:avLst/>
            <a:gdLst/>
            <a:ahLst/>
            <a:cxnLst/>
            <a:rect l="l" t="t" r="r" b="b"/>
            <a:pathLst>
              <a:path w="1500354" h="5501297">
                <a:moveTo>
                  <a:pt x="0" y="0"/>
                </a:moveTo>
                <a:lnTo>
                  <a:pt x="1500354" y="0"/>
                </a:lnTo>
                <a:lnTo>
                  <a:pt x="1500354" y="5501297"/>
                </a:lnTo>
                <a:lnTo>
                  <a:pt x="0" y="55012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1896452" y="7440726"/>
            <a:ext cx="4299126" cy="3032838"/>
          </a:xfrm>
          <a:custGeom>
            <a:avLst/>
            <a:gdLst/>
            <a:ahLst/>
            <a:cxnLst/>
            <a:rect l="l" t="t" r="r" b="b"/>
            <a:pathLst>
              <a:path w="4299126" h="3032838">
                <a:moveTo>
                  <a:pt x="4299126" y="0"/>
                </a:moveTo>
                <a:lnTo>
                  <a:pt x="0" y="0"/>
                </a:lnTo>
                <a:lnTo>
                  <a:pt x="0" y="3032838"/>
                </a:lnTo>
                <a:lnTo>
                  <a:pt x="4299126" y="3032838"/>
                </a:lnTo>
                <a:lnTo>
                  <a:pt x="429912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236985" y="4405137"/>
            <a:ext cx="2681069" cy="3205626"/>
          </a:xfrm>
          <a:custGeom>
            <a:avLst/>
            <a:gdLst/>
            <a:ahLst/>
            <a:cxnLst/>
            <a:rect l="l" t="t" r="r" b="b"/>
            <a:pathLst>
              <a:path w="2681069" h="3205626">
                <a:moveTo>
                  <a:pt x="0" y="0"/>
                </a:moveTo>
                <a:lnTo>
                  <a:pt x="2681069" y="0"/>
                </a:lnTo>
                <a:lnTo>
                  <a:pt x="2681069" y="3205625"/>
                </a:lnTo>
                <a:lnTo>
                  <a:pt x="0" y="3205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83904" y="5931303"/>
            <a:ext cx="11012548" cy="2592638"/>
            <a:chOff x="0" y="0"/>
            <a:chExt cx="14683398" cy="345685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409575"/>
              <a:ext cx="14683398" cy="2023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80"/>
                </a:lnSpc>
              </a:pPr>
              <a:r>
                <a:rPr lang="en-US" sz="12000">
                  <a:solidFill>
                    <a:srgbClr val="002F15"/>
                  </a:solidFill>
                  <a:latin typeface="Sergio Trendy"/>
                </a:rPr>
                <a:t>Thank You!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51671"/>
              <a:ext cx="14683398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2F15"/>
                  </a:solidFill>
                  <a:latin typeface="Garet"/>
                </a:rPr>
                <a:t>Rory Wilson &amp; Tommaso Salvatori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6628429" y="-1088629"/>
            <a:ext cx="3821370" cy="3161315"/>
          </a:xfrm>
          <a:custGeom>
            <a:avLst/>
            <a:gdLst/>
            <a:ahLst/>
            <a:cxnLst/>
            <a:rect l="l" t="t" r="r" b="b"/>
            <a:pathLst>
              <a:path w="3821370" h="3161315">
                <a:moveTo>
                  <a:pt x="0" y="0"/>
                </a:moveTo>
                <a:lnTo>
                  <a:pt x="3821371" y="0"/>
                </a:lnTo>
                <a:lnTo>
                  <a:pt x="3821371" y="3161315"/>
                </a:lnTo>
                <a:lnTo>
                  <a:pt x="0" y="31613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3764" y="105678"/>
            <a:ext cx="2121084" cy="4320727"/>
          </a:xfrm>
          <a:custGeom>
            <a:avLst/>
            <a:gdLst/>
            <a:ahLst/>
            <a:cxnLst/>
            <a:rect l="l" t="t" r="r" b="b"/>
            <a:pathLst>
              <a:path w="2121084" h="4320727">
                <a:moveTo>
                  <a:pt x="0" y="0"/>
                </a:moveTo>
                <a:lnTo>
                  <a:pt x="2121084" y="0"/>
                </a:lnTo>
                <a:lnTo>
                  <a:pt x="2121084" y="4320728"/>
                </a:lnTo>
                <a:lnTo>
                  <a:pt x="0" y="432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36094" y="4225587"/>
            <a:ext cx="5199820" cy="4150402"/>
          </a:xfrm>
          <a:custGeom>
            <a:avLst/>
            <a:gdLst/>
            <a:ahLst/>
            <a:cxnLst/>
            <a:rect l="l" t="t" r="r" b="b"/>
            <a:pathLst>
              <a:path w="5199820" h="4150402">
                <a:moveTo>
                  <a:pt x="0" y="0"/>
                </a:moveTo>
                <a:lnTo>
                  <a:pt x="5199820" y="0"/>
                </a:lnTo>
                <a:lnTo>
                  <a:pt x="5199820" y="4150401"/>
                </a:lnTo>
                <a:lnTo>
                  <a:pt x="0" y="415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84848" y="-999596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080919" y="4750424"/>
            <a:ext cx="3993671" cy="3514430"/>
          </a:xfrm>
          <a:custGeom>
            <a:avLst/>
            <a:gdLst/>
            <a:ahLst/>
            <a:cxnLst/>
            <a:rect l="l" t="t" r="r" b="b"/>
            <a:pathLst>
              <a:path w="3993671" h="3514430">
                <a:moveTo>
                  <a:pt x="0" y="0"/>
                </a:moveTo>
                <a:lnTo>
                  <a:pt x="3993671" y="0"/>
                </a:lnTo>
                <a:lnTo>
                  <a:pt x="3993671" y="3514430"/>
                </a:lnTo>
                <a:lnTo>
                  <a:pt x="0" y="3514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929753" y="5143500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4" y="0"/>
                </a:lnTo>
                <a:lnTo>
                  <a:pt x="2947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54847" y="781124"/>
            <a:ext cx="1236980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9"/>
              </a:lnSpc>
            </a:pPr>
            <a:r>
              <a:rPr lang="en-US" sz="4299">
                <a:solidFill>
                  <a:srgbClr val="002F15"/>
                </a:solidFill>
                <a:latin typeface="Sergio Trendy"/>
              </a:rPr>
              <a:t>Food production = 26% of global emissions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4847" y="2189842"/>
            <a:ext cx="8971359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Increasing environmental awareness​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500% increase in vegans in the U.S. since 2014​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Practical challenges remain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3764" y="105678"/>
            <a:ext cx="2121084" cy="4320727"/>
          </a:xfrm>
          <a:custGeom>
            <a:avLst/>
            <a:gdLst/>
            <a:ahLst/>
            <a:cxnLst/>
            <a:rect l="l" t="t" r="r" b="b"/>
            <a:pathLst>
              <a:path w="2121084" h="4320727">
                <a:moveTo>
                  <a:pt x="0" y="0"/>
                </a:moveTo>
                <a:lnTo>
                  <a:pt x="2121084" y="0"/>
                </a:lnTo>
                <a:lnTo>
                  <a:pt x="2121084" y="4320728"/>
                </a:lnTo>
                <a:lnTo>
                  <a:pt x="0" y="432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36094" y="4225587"/>
            <a:ext cx="5199820" cy="4150402"/>
          </a:xfrm>
          <a:custGeom>
            <a:avLst/>
            <a:gdLst/>
            <a:ahLst/>
            <a:cxnLst/>
            <a:rect l="l" t="t" r="r" b="b"/>
            <a:pathLst>
              <a:path w="5199820" h="4150402">
                <a:moveTo>
                  <a:pt x="0" y="0"/>
                </a:moveTo>
                <a:lnTo>
                  <a:pt x="5199820" y="0"/>
                </a:lnTo>
                <a:lnTo>
                  <a:pt x="5199820" y="4150401"/>
                </a:lnTo>
                <a:lnTo>
                  <a:pt x="0" y="415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84848" y="-999596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080919" y="4750424"/>
            <a:ext cx="3993671" cy="3514430"/>
          </a:xfrm>
          <a:custGeom>
            <a:avLst/>
            <a:gdLst/>
            <a:ahLst/>
            <a:cxnLst/>
            <a:rect l="l" t="t" r="r" b="b"/>
            <a:pathLst>
              <a:path w="3993671" h="3514430">
                <a:moveTo>
                  <a:pt x="0" y="0"/>
                </a:moveTo>
                <a:lnTo>
                  <a:pt x="3993671" y="0"/>
                </a:lnTo>
                <a:lnTo>
                  <a:pt x="3993671" y="3514430"/>
                </a:lnTo>
                <a:lnTo>
                  <a:pt x="0" y="3514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929753" y="5143500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4" y="0"/>
                </a:lnTo>
                <a:lnTo>
                  <a:pt x="2947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54847" y="781124"/>
            <a:ext cx="1236980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9"/>
              </a:lnSpc>
            </a:pPr>
            <a:r>
              <a:rPr lang="en-US" sz="4299">
                <a:solidFill>
                  <a:srgbClr val="002F15"/>
                </a:solidFill>
                <a:latin typeface="Sergio Trendy"/>
              </a:rPr>
              <a:t>Food production = 26% of global emissions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4847" y="2189842"/>
            <a:ext cx="8971359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Increasing environmental awareness​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500% increase in vegans in the U.S. since 2014​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Practical challenges remain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432717" y="4051096"/>
            <a:ext cx="4773253" cy="2132693"/>
            <a:chOff x="0" y="0"/>
            <a:chExt cx="6364337" cy="2843590"/>
          </a:xfrm>
        </p:grpSpPr>
        <p:grpSp>
          <p:nvGrpSpPr>
            <p:cNvPr id="8" name="Group 8"/>
            <p:cNvGrpSpPr/>
            <p:nvPr/>
          </p:nvGrpSpPr>
          <p:grpSpPr>
            <a:xfrm>
              <a:off x="911804" y="0"/>
              <a:ext cx="5452533" cy="1744133"/>
              <a:chOff x="0" y="0"/>
              <a:chExt cx="1077044" cy="34452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77044" cy="344520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344520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344520"/>
                    </a:lnTo>
                    <a:lnTo>
                      <a:pt x="0" y="34452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77044" cy="3826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What foods reduce 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emissions?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8414334">
              <a:off x="339846" y="970982"/>
              <a:ext cx="1458433" cy="1590090"/>
              <a:chOff x="0" y="0"/>
              <a:chExt cx="379265" cy="41350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79265" cy="413502"/>
              </a:xfrm>
              <a:custGeom>
                <a:avLst/>
                <a:gdLst/>
                <a:ahLst/>
                <a:cxnLst/>
                <a:rect l="l" t="t" r="r" b="b"/>
                <a:pathLst>
                  <a:path w="379265" h="413502">
                    <a:moveTo>
                      <a:pt x="189632" y="0"/>
                    </a:moveTo>
                    <a:lnTo>
                      <a:pt x="379265" y="413502"/>
                    </a:lnTo>
                    <a:lnTo>
                      <a:pt x="0" y="413502"/>
                    </a:lnTo>
                    <a:lnTo>
                      <a:pt x="189632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59260" y="153883"/>
                <a:ext cx="260745" cy="2300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3764" y="105678"/>
            <a:ext cx="2121084" cy="4320727"/>
          </a:xfrm>
          <a:custGeom>
            <a:avLst/>
            <a:gdLst/>
            <a:ahLst/>
            <a:cxnLst/>
            <a:rect l="l" t="t" r="r" b="b"/>
            <a:pathLst>
              <a:path w="2121084" h="4320727">
                <a:moveTo>
                  <a:pt x="0" y="0"/>
                </a:moveTo>
                <a:lnTo>
                  <a:pt x="2121084" y="0"/>
                </a:lnTo>
                <a:lnTo>
                  <a:pt x="2121084" y="4320728"/>
                </a:lnTo>
                <a:lnTo>
                  <a:pt x="0" y="432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36094" y="4225587"/>
            <a:ext cx="5199820" cy="4150402"/>
          </a:xfrm>
          <a:custGeom>
            <a:avLst/>
            <a:gdLst/>
            <a:ahLst/>
            <a:cxnLst/>
            <a:rect l="l" t="t" r="r" b="b"/>
            <a:pathLst>
              <a:path w="5199820" h="4150402">
                <a:moveTo>
                  <a:pt x="0" y="0"/>
                </a:moveTo>
                <a:lnTo>
                  <a:pt x="5199820" y="0"/>
                </a:lnTo>
                <a:lnTo>
                  <a:pt x="5199820" y="4150401"/>
                </a:lnTo>
                <a:lnTo>
                  <a:pt x="0" y="415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84848" y="-999596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080919" y="4750424"/>
            <a:ext cx="3993671" cy="3514430"/>
          </a:xfrm>
          <a:custGeom>
            <a:avLst/>
            <a:gdLst/>
            <a:ahLst/>
            <a:cxnLst/>
            <a:rect l="l" t="t" r="r" b="b"/>
            <a:pathLst>
              <a:path w="3993671" h="3514430">
                <a:moveTo>
                  <a:pt x="0" y="0"/>
                </a:moveTo>
                <a:lnTo>
                  <a:pt x="3993671" y="0"/>
                </a:lnTo>
                <a:lnTo>
                  <a:pt x="3993671" y="3514430"/>
                </a:lnTo>
                <a:lnTo>
                  <a:pt x="0" y="3514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929753" y="5143500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4" y="0"/>
                </a:lnTo>
                <a:lnTo>
                  <a:pt x="2947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54847" y="781124"/>
            <a:ext cx="1236980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9"/>
              </a:lnSpc>
            </a:pPr>
            <a:r>
              <a:rPr lang="en-US" sz="4299">
                <a:solidFill>
                  <a:srgbClr val="002F15"/>
                </a:solidFill>
                <a:latin typeface="Sergio Trendy"/>
              </a:rPr>
              <a:t>Food production = 26% of global emissions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4847" y="2189842"/>
            <a:ext cx="8971359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Increasing environmental awareness​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500% increase in vegans in the U.S. since 2014​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Practical challenges remain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877447" y="5664615"/>
            <a:ext cx="5341969" cy="1038348"/>
            <a:chOff x="0" y="0"/>
            <a:chExt cx="7122625" cy="1384464"/>
          </a:xfrm>
        </p:grpSpPr>
        <p:grpSp>
          <p:nvGrpSpPr>
            <p:cNvPr id="17" name="Group 17"/>
            <p:cNvGrpSpPr/>
            <p:nvPr/>
          </p:nvGrpSpPr>
          <p:grpSpPr>
            <a:xfrm>
              <a:off x="1670092" y="0"/>
              <a:ext cx="5452533" cy="1384464"/>
              <a:chOff x="0" y="0"/>
              <a:chExt cx="1077044" cy="27347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77044" cy="273474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273474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273474"/>
                    </a:lnTo>
                    <a:lnTo>
                      <a:pt x="0" y="273474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077044" cy="311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Is it expensive?​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-5400000">
              <a:off x="447030" y="-212735"/>
              <a:ext cx="889737" cy="1783797"/>
              <a:chOff x="0" y="0"/>
              <a:chExt cx="231376" cy="46387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31376" cy="463876"/>
              </a:xfrm>
              <a:custGeom>
                <a:avLst/>
                <a:gdLst/>
                <a:ahLst/>
                <a:cxnLst/>
                <a:rect l="l" t="t" r="r" b="b"/>
                <a:pathLst>
                  <a:path w="231376" h="463876">
                    <a:moveTo>
                      <a:pt x="115688" y="0"/>
                    </a:moveTo>
                    <a:lnTo>
                      <a:pt x="231376" y="463876"/>
                    </a:lnTo>
                    <a:lnTo>
                      <a:pt x="0" y="463876"/>
                    </a:lnTo>
                    <a:lnTo>
                      <a:pt x="115688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36152" y="177271"/>
                <a:ext cx="159071" cy="2534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4432717" y="4051096"/>
            <a:ext cx="4773253" cy="2132693"/>
            <a:chOff x="0" y="0"/>
            <a:chExt cx="6364337" cy="2843590"/>
          </a:xfrm>
        </p:grpSpPr>
        <p:grpSp>
          <p:nvGrpSpPr>
            <p:cNvPr id="8" name="Group 8"/>
            <p:cNvGrpSpPr/>
            <p:nvPr/>
          </p:nvGrpSpPr>
          <p:grpSpPr>
            <a:xfrm>
              <a:off x="911804" y="0"/>
              <a:ext cx="5452533" cy="1744133"/>
              <a:chOff x="0" y="0"/>
              <a:chExt cx="1077044" cy="34452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77044" cy="344520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344520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344520"/>
                    </a:lnTo>
                    <a:lnTo>
                      <a:pt x="0" y="34452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77044" cy="3826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What foods reduce 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emissions?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8414334">
              <a:off x="339846" y="970982"/>
              <a:ext cx="1458433" cy="1590090"/>
              <a:chOff x="0" y="0"/>
              <a:chExt cx="379265" cy="41350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79265" cy="413502"/>
              </a:xfrm>
              <a:custGeom>
                <a:avLst/>
                <a:gdLst/>
                <a:ahLst/>
                <a:cxnLst/>
                <a:rect l="l" t="t" r="r" b="b"/>
                <a:pathLst>
                  <a:path w="379265" h="413502">
                    <a:moveTo>
                      <a:pt x="189632" y="0"/>
                    </a:moveTo>
                    <a:lnTo>
                      <a:pt x="379265" y="413502"/>
                    </a:lnTo>
                    <a:lnTo>
                      <a:pt x="0" y="413502"/>
                    </a:lnTo>
                    <a:lnTo>
                      <a:pt x="189632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59260" y="153883"/>
                <a:ext cx="260745" cy="2300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3764" y="105678"/>
            <a:ext cx="2121084" cy="4320727"/>
          </a:xfrm>
          <a:custGeom>
            <a:avLst/>
            <a:gdLst/>
            <a:ahLst/>
            <a:cxnLst/>
            <a:rect l="l" t="t" r="r" b="b"/>
            <a:pathLst>
              <a:path w="2121084" h="4320727">
                <a:moveTo>
                  <a:pt x="0" y="0"/>
                </a:moveTo>
                <a:lnTo>
                  <a:pt x="2121084" y="0"/>
                </a:lnTo>
                <a:lnTo>
                  <a:pt x="2121084" y="4320728"/>
                </a:lnTo>
                <a:lnTo>
                  <a:pt x="0" y="432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36094" y="4225587"/>
            <a:ext cx="5199820" cy="4150402"/>
          </a:xfrm>
          <a:custGeom>
            <a:avLst/>
            <a:gdLst/>
            <a:ahLst/>
            <a:cxnLst/>
            <a:rect l="l" t="t" r="r" b="b"/>
            <a:pathLst>
              <a:path w="5199820" h="4150402">
                <a:moveTo>
                  <a:pt x="0" y="0"/>
                </a:moveTo>
                <a:lnTo>
                  <a:pt x="5199820" y="0"/>
                </a:lnTo>
                <a:lnTo>
                  <a:pt x="5199820" y="4150401"/>
                </a:lnTo>
                <a:lnTo>
                  <a:pt x="0" y="415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84848" y="-999596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080919" y="4750424"/>
            <a:ext cx="3993671" cy="3514430"/>
          </a:xfrm>
          <a:custGeom>
            <a:avLst/>
            <a:gdLst/>
            <a:ahLst/>
            <a:cxnLst/>
            <a:rect l="l" t="t" r="r" b="b"/>
            <a:pathLst>
              <a:path w="3993671" h="3514430">
                <a:moveTo>
                  <a:pt x="0" y="0"/>
                </a:moveTo>
                <a:lnTo>
                  <a:pt x="3993671" y="0"/>
                </a:lnTo>
                <a:lnTo>
                  <a:pt x="3993671" y="3514430"/>
                </a:lnTo>
                <a:lnTo>
                  <a:pt x="0" y="3514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929753" y="5143500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4" y="0"/>
                </a:lnTo>
                <a:lnTo>
                  <a:pt x="2947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54847" y="781124"/>
            <a:ext cx="1236980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9"/>
              </a:lnSpc>
            </a:pPr>
            <a:r>
              <a:rPr lang="en-US" sz="4299">
                <a:solidFill>
                  <a:srgbClr val="002F15"/>
                </a:solidFill>
                <a:latin typeface="Sergio Trendy"/>
              </a:rPr>
              <a:t>Food production = 26% of global emissions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4847" y="2189842"/>
            <a:ext cx="8971359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Increasing environmental awareness​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500% increase in vegans in the U.S. since 2014​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Practical challenges remain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877447" y="5664615"/>
            <a:ext cx="5341969" cy="1038348"/>
            <a:chOff x="0" y="0"/>
            <a:chExt cx="7122625" cy="1384464"/>
          </a:xfrm>
        </p:grpSpPr>
        <p:grpSp>
          <p:nvGrpSpPr>
            <p:cNvPr id="17" name="Group 17"/>
            <p:cNvGrpSpPr/>
            <p:nvPr/>
          </p:nvGrpSpPr>
          <p:grpSpPr>
            <a:xfrm>
              <a:off x="1670092" y="0"/>
              <a:ext cx="5452533" cy="1384464"/>
              <a:chOff x="0" y="0"/>
              <a:chExt cx="1077044" cy="27347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77044" cy="273474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273474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273474"/>
                    </a:lnTo>
                    <a:lnTo>
                      <a:pt x="0" y="273474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077044" cy="311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Is it expensive?​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-5400000">
              <a:off x="447030" y="-212735"/>
              <a:ext cx="889737" cy="1783797"/>
              <a:chOff x="0" y="0"/>
              <a:chExt cx="231376" cy="46387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31376" cy="463876"/>
              </a:xfrm>
              <a:custGeom>
                <a:avLst/>
                <a:gdLst/>
                <a:ahLst/>
                <a:cxnLst/>
                <a:rect l="l" t="t" r="r" b="b"/>
                <a:pathLst>
                  <a:path w="231376" h="463876">
                    <a:moveTo>
                      <a:pt x="115688" y="0"/>
                    </a:moveTo>
                    <a:lnTo>
                      <a:pt x="231376" y="463876"/>
                    </a:lnTo>
                    <a:lnTo>
                      <a:pt x="0" y="463876"/>
                    </a:lnTo>
                    <a:lnTo>
                      <a:pt x="115688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36152" y="177271"/>
                <a:ext cx="159071" cy="2534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4586098" y="6300788"/>
            <a:ext cx="5633317" cy="1780125"/>
            <a:chOff x="0" y="0"/>
            <a:chExt cx="7511089" cy="2373500"/>
          </a:xfrm>
        </p:grpSpPr>
        <p:grpSp>
          <p:nvGrpSpPr>
            <p:cNvPr id="24" name="Group 24"/>
            <p:cNvGrpSpPr/>
            <p:nvPr/>
          </p:nvGrpSpPr>
          <p:grpSpPr>
            <a:xfrm>
              <a:off x="2058556" y="968033"/>
              <a:ext cx="5452533" cy="1405467"/>
              <a:chOff x="0" y="0"/>
              <a:chExt cx="1077044" cy="27762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077044" cy="277623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277623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277623"/>
                    </a:lnTo>
                    <a:lnTo>
                      <a:pt x="0" y="277623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1077044" cy="3157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What about my 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dietary needs?</a:t>
                </a: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-3864476">
              <a:off x="785013" y="-224893"/>
              <a:ext cx="990700" cy="2364785"/>
              <a:chOff x="0" y="0"/>
              <a:chExt cx="257631" cy="61496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57631" cy="614961"/>
              </a:xfrm>
              <a:custGeom>
                <a:avLst/>
                <a:gdLst/>
                <a:ahLst/>
                <a:cxnLst/>
                <a:rect l="l" t="t" r="r" b="b"/>
                <a:pathLst>
                  <a:path w="257631" h="614961">
                    <a:moveTo>
                      <a:pt x="128816" y="0"/>
                    </a:moveTo>
                    <a:lnTo>
                      <a:pt x="257631" y="614961"/>
                    </a:lnTo>
                    <a:lnTo>
                      <a:pt x="0" y="614961"/>
                    </a:lnTo>
                    <a:lnTo>
                      <a:pt x="128816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40255" y="247418"/>
                <a:ext cx="177121" cy="3236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4432717" y="4051096"/>
            <a:ext cx="4773253" cy="2132693"/>
            <a:chOff x="0" y="0"/>
            <a:chExt cx="6364337" cy="2843590"/>
          </a:xfrm>
        </p:grpSpPr>
        <p:grpSp>
          <p:nvGrpSpPr>
            <p:cNvPr id="8" name="Group 8"/>
            <p:cNvGrpSpPr/>
            <p:nvPr/>
          </p:nvGrpSpPr>
          <p:grpSpPr>
            <a:xfrm>
              <a:off x="911804" y="0"/>
              <a:ext cx="5452533" cy="1744133"/>
              <a:chOff x="0" y="0"/>
              <a:chExt cx="1077044" cy="34452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77044" cy="344520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344520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344520"/>
                    </a:lnTo>
                    <a:lnTo>
                      <a:pt x="0" y="34452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77044" cy="3826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What foods reduce 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emissions?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8414334">
              <a:off x="339846" y="970982"/>
              <a:ext cx="1458433" cy="1590090"/>
              <a:chOff x="0" y="0"/>
              <a:chExt cx="379265" cy="41350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79265" cy="413502"/>
              </a:xfrm>
              <a:custGeom>
                <a:avLst/>
                <a:gdLst/>
                <a:ahLst/>
                <a:cxnLst/>
                <a:rect l="l" t="t" r="r" b="b"/>
                <a:pathLst>
                  <a:path w="379265" h="413502">
                    <a:moveTo>
                      <a:pt x="189632" y="0"/>
                    </a:moveTo>
                    <a:lnTo>
                      <a:pt x="379265" y="413502"/>
                    </a:lnTo>
                    <a:lnTo>
                      <a:pt x="0" y="413502"/>
                    </a:lnTo>
                    <a:lnTo>
                      <a:pt x="189632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59260" y="153883"/>
                <a:ext cx="260745" cy="2300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3764" y="105678"/>
            <a:ext cx="2121084" cy="4320727"/>
          </a:xfrm>
          <a:custGeom>
            <a:avLst/>
            <a:gdLst/>
            <a:ahLst/>
            <a:cxnLst/>
            <a:rect l="l" t="t" r="r" b="b"/>
            <a:pathLst>
              <a:path w="2121084" h="4320727">
                <a:moveTo>
                  <a:pt x="0" y="0"/>
                </a:moveTo>
                <a:lnTo>
                  <a:pt x="2121084" y="0"/>
                </a:lnTo>
                <a:lnTo>
                  <a:pt x="2121084" y="4320728"/>
                </a:lnTo>
                <a:lnTo>
                  <a:pt x="0" y="432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36094" y="4225587"/>
            <a:ext cx="5199820" cy="4150402"/>
          </a:xfrm>
          <a:custGeom>
            <a:avLst/>
            <a:gdLst/>
            <a:ahLst/>
            <a:cxnLst/>
            <a:rect l="l" t="t" r="r" b="b"/>
            <a:pathLst>
              <a:path w="5199820" h="4150402">
                <a:moveTo>
                  <a:pt x="0" y="0"/>
                </a:moveTo>
                <a:lnTo>
                  <a:pt x="5199820" y="0"/>
                </a:lnTo>
                <a:lnTo>
                  <a:pt x="5199820" y="4150401"/>
                </a:lnTo>
                <a:lnTo>
                  <a:pt x="0" y="415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84848" y="-999596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080919" y="4750424"/>
            <a:ext cx="3993671" cy="3514430"/>
          </a:xfrm>
          <a:custGeom>
            <a:avLst/>
            <a:gdLst/>
            <a:ahLst/>
            <a:cxnLst/>
            <a:rect l="l" t="t" r="r" b="b"/>
            <a:pathLst>
              <a:path w="3993671" h="3514430">
                <a:moveTo>
                  <a:pt x="0" y="0"/>
                </a:moveTo>
                <a:lnTo>
                  <a:pt x="3993671" y="0"/>
                </a:lnTo>
                <a:lnTo>
                  <a:pt x="3993671" y="3514430"/>
                </a:lnTo>
                <a:lnTo>
                  <a:pt x="0" y="3514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929753" y="5143500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4" y="0"/>
                </a:lnTo>
                <a:lnTo>
                  <a:pt x="2947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54847" y="781124"/>
            <a:ext cx="13508916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99"/>
              </a:lnSpc>
            </a:pPr>
            <a:r>
              <a:rPr lang="en-US" sz="4499">
                <a:solidFill>
                  <a:srgbClr val="002F15"/>
                </a:solidFill>
                <a:latin typeface="Sergio Trendy"/>
              </a:rPr>
              <a:t>Food production = 26% of global emissions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4847" y="2189842"/>
            <a:ext cx="8971359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Increasing environmental awareness​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500% increase in vegans in the U.S. since 2014​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Practical challenges remain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877447" y="5664615"/>
            <a:ext cx="5341969" cy="1038348"/>
            <a:chOff x="0" y="0"/>
            <a:chExt cx="7122625" cy="1384464"/>
          </a:xfrm>
        </p:grpSpPr>
        <p:grpSp>
          <p:nvGrpSpPr>
            <p:cNvPr id="17" name="Group 17"/>
            <p:cNvGrpSpPr/>
            <p:nvPr/>
          </p:nvGrpSpPr>
          <p:grpSpPr>
            <a:xfrm>
              <a:off x="1670092" y="0"/>
              <a:ext cx="5452533" cy="1384464"/>
              <a:chOff x="0" y="0"/>
              <a:chExt cx="1077044" cy="27347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77044" cy="273474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273474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273474"/>
                    </a:lnTo>
                    <a:lnTo>
                      <a:pt x="0" y="273474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077044" cy="311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Is it expensive?​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-5400000">
              <a:off x="447030" y="-212735"/>
              <a:ext cx="889737" cy="1783797"/>
              <a:chOff x="0" y="0"/>
              <a:chExt cx="231376" cy="46387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31376" cy="463876"/>
              </a:xfrm>
              <a:custGeom>
                <a:avLst/>
                <a:gdLst/>
                <a:ahLst/>
                <a:cxnLst/>
                <a:rect l="l" t="t" r="r" b="b"/>
                <a:pathLst>
                  <a:path w="231376" h="463876">
                    <a:moveTo>
                      <a:pt x="115688" y="0"/>
                    </a:moveTo>
                    <a:lnTo>
                      <a:pt x="231376" y="463876"/>
                    </a:lnTo>
                    <a:lnTo>
                      <a:pt x="0" y="463876"/>
                    </a:lnTo>
                    <a:lnTo>
                      <a:pt x="115688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36152" y="177271"/>
                <a:ext cx="159071" cy="2534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4586098" y="6300788"/>
            <a:ext cx="5633317" cy="1780125"/>
            <a:chOff x="0" y="0"/>
            <a:chExt cx="7511089" cy="2373500"/>
          </a:xfrm>
        </p:grpSpPr>
        <p:grpSp>
          <p:nvGrpSpPr>
            <p:cNvPr id="24" name="Group 24"/>
            <p:cNvGrpSpPr/>
            <p:nvPr/>
          </p:nvGrpSpPr>
          <p:grpSpPr>
            <a:xfrm>
              <a:off x="2058556" y="968033"/>
              <a:ext cx="5452533" cy="1405467"/>
              <a:chOff x="0" y="0"/>
              <a:chExt cx="1077044" cy="27762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077044" cy="277623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277623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277623"/>
                    </a:lnTo>
                    <a:lnTo>
                      <a:pt x="0" y="277623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1077044" cy="3157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What about my 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dietary needs?</a:t>
                </a: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-3864476">
              <a:off x="785013" y="-224893"/>
              <a:ext cx="990700" cy="2364785"/>
              <a:chOff x="0" y="0"/>
              <a:chExt cx="257631" cy="61496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57631" cy="614961"/>
              </a:xfrm>
              <a:custGeom>
                <a:avLst/>
                <a:gdLst/>
                <a:ahLst/>
                <a:cxnLst/>
                <a:rect l="l" t="t" r="r" b="b"/>
                <a:pathLst>
                  <a:path w="257631" h="614961">
                    <a:moveTo>
                      <a:pt x="128816" y="0"/>
                    </a:moveTo>
                    <a:lnTo>
                      <a:pt x="257631" y="614961"/>
                    </a:lnTo>
                    <a:lnTo>
                      <a:pt x="0" y="614961"/>
                    </a:lnTo>
                    <a:lnTo>
                      <a:pt x="128816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40255" y="247418"/>
                <a:ext cx="177121" cy="3236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4451696" y="6833859"/>
            <a:ext cx="5344824" cy="2878691"/>
            <a:chOff x="0" y="0"/>
            <a:chExt cx="7126432" cy="3838255"/>
          </a:xfrm>
        </p:grpSpPr>
        <p:grpSp>
          <p:nvGrpSpPr>
            <p:cNvPr id="31" name="Group 31"/>
            <p:cNvGrpSpPr/>
            <p:nvPr/>
          </p:nvGrpSpPr>
          <p:grpSpPr>
            <a:xfrm>
              <a:off x="1710034" y="2246938"/>
              <a:ext cx="5416397" cy="1591317"/>
              <a:chOff x="0" y="0"/>
              <a:chExt cx="1104672" cy="324548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104672" cy="324548"/>
              </a:xfrm>
              <a:custGeom>
                <a:avLst/>
                <a:gdLst/>
                <a:ahLst/>
                <a:cxnLst/>
                <a:rect l="l" t="t" r="r" b="b"/>
                <a:pathLst>
                  <a:path w="1104672" h="324548">
                    <a:moveTo>
                      <a:pt x="0" y="0"/>
                    </a:moveTo>
                    <a:lnTo>
                      <a:pt x="1104672" y="0"/>
                    </a:lnTo>
                    <a:lnTo>
                      <a:pt x="1104672" y="324548"/>
                    </a:lnTo>
                    <a:lnTo>
                      <a:pt x="0" y="324548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1104672" cy="3626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Can I still meet nutritional requirements?</a:t>
                </a: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-2234952">
              <a:off x="783308" y="-6578"/>
              <a:ext cx="959521" cy="2911611"/>
              <a:chOff x="0" y="0"/>
              <a:chExt cx="257631" cy="781767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257631" cy="781767"/>
              </a:xfrm>
              <a:custGeom>
                <a:avLst/>
                <a:gdLst/>
                <a:ahLst/>
                <a:cxnLst/>
                <a:rect l="l" t="t" r="r" b="b"/>
                <a:pathLst>
                  <a:path w="257631" h="781767">
                    <a:moveTo>
                      <a:pt x="128816" y="0"/>
                    </a:moveTo>
                    <a:lnTo>
                      <a:pt x="257631" y="781767"/>
                    </a:lnTo>
                    <a:lnTo>
                      <a:pt x="0" y="781767"/>
                    </a:lnTo>
                    <a:lnTo>
                      <a:pt x="128816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40255" y="324863"/>
                <a:ext cx="177121" cy="4010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4432717" y="4051096"/>
            <a:ext cx="4773253" cy="2132693"/>
            <a:chOff x="0" y="0"/>
            <a:chExt cx="6364337" cy="2843590"/>
          </a:xfrm>
        </p:grpSpPr>
        <p:grpSp>
          <p:nvGrpSpPr>
            <p:cNvPr id="8" name="Group 8"/>
            <p:cNvGrpSpPr/>
            <p:nvPr/>
          </p:nvGrpSpPr>
          <p:grpSpPr>
            <a:xfrm>
              <a:off x="911804" y="0"/>
              <a:ext cx="5452533" cy="1744133"/>
              <a:chOff x="0" y="0"/>
              <a:chExt cx="1077044" cy="34452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77044" cy="344520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344520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344520"/>
                    </a:lnTo>
                    <a:lnTo>
                      <a:pt x="0" y="34452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77044" cy="3826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 dirty="0">
                    <a:solidFill>
                      <a:srgbClr val="FFFFFF"/>
                    </a:solidFill>
                    <a:latin typeface="Canva Sans Bold"/>
                  </a:rPr>
                  <a:t>What foods reduce 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 dirty="0">
                    <a:solidFill>
                      <a:srgbClr val="FFFFFF"/>
                    </a:solidFill>
                    <a:latin typeface="Canva Sans Bold"/>
                  </a:rPr>
                  <a:t>emissions?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8414334">
              <a:off x="339846" y="970982"/>
              <a:ext cx="1458433" cy="1590090"/>
              <a:chOff x="0" y="0"/>
              <a:chExt cx="379265" cy="41350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79265" cy="413502"/>
              </a:xfrm>
              <a:custGeom>
                <a:avLst/>
                <a:gdLst/>
                <a:ahLst/>
                <a:cxnLst/>
                <a:rect l="l" t="t" r="r" b="b"/>
                <a:pathLst>
                  <a:path w="379265" h="413502">
                    <a:moveTo>
                      <a:pt x="189632" y="0"/>
                    </a:moveTo>
                    <a:lnTo>
                      <a:pt x="379265" y="413502"/>
                    </a:lnTo>
                    <a:lnTo>
                      <a:pt x="0" y="413502"/>
                    </a:lnTo>
                    <a:lnTo>
                      <a:pt x="189632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59260" y="153883"/>
                <a:ext cx="260745" cy="2300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E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6262527" y="-1263720"/>
            <a:ext cx="2241615" cy="5011741"/>
          </a:xfrm>
          <a:custGeom>
            <a:avLst/>
            <a:gdLst/>
            <a:ahLst/>
            <a:cxnLst/>
            <a:rect l="l" t="t" r="r" b="b"/>
            <a:pathLst>
              <a:path w="2241615" h="5011741">
                <a:moveTo>
                  <a:pt x="0" y="0"/>
                </a:moveTo>
                <a:lnTo>
                  <a:pt x="2241615" y="0"/>
                </a:lnTo>
                <a:lnTo>
                  <a:pt x="2241615" y="5011741"/>
                </a:lnTo>
                <a:lnTo>
                  <a:pt x="0" y="501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20221" y="941764"/>
            <a:ext cx="7184569" cy="2722603"/>
            <a:chOff x="0" y="0"/>
            <a:chExt cx="9579425" cy="36301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579425" cy="3630137"/>
              <a:chOff x="0" y="0"/>
              <a:chExt cx="1742704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42704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742704" h="660400">
                    <a:moveTo>
                      <a:pt x="1618243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18244" y="0"/>
                    </a:lnTo>
                    <a:cubicBezTo>
                      <a:pt x="1686824" y="0"/>
                      <a:pt x="1742704" y="55880"/>
                      <a:pt x="1742704" y="124460"/>
                    </a:cubicBezTo>
                    <a:lnTo>
                      <a:pt x="1742704" y="535940"/>
                    </a:lnTo>
                    <a:cubicBezTo>
                      <a:pt x="1742704" y="604520"/>
                      <a:pt x="1686824" y="660400"/>
                      <a:pt x="1618244" y="660400"/>
                    </a:cubicBezTo>
                    <a:close/>
                  </a:path>
                </a:pathLst>
              </a:custGeom>
              <a:solidFill>
                <a:srgbClr val="FFF0D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0" y="569323"/>
              <a:ext cx="9579425" cy="249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Emissions - kg CO2</a:t>
              </a:r>
            </a:p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Nutritients - macro &amp; micro</a:t>
              </a:r>
            </a:p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Price - $</a:t>
              </a:r>
            </a:p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FDA Nutritional Requirements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4657923" y="2579059"/>
            <a:ext cx="4227597" cy="3597300"/>
          </a:xfrm>
          <a:custGeom>
            <a:avLst/>
            <a:gdLst/>
            <a:ahLst/>
            <a:cxnLst/>
            <a:rect l="l" t="t" r="r" b="b"/>
            <a:pathLst>
              <a:path w="4227597" h="3597300">
                <a:moveTo>
                  <a:pt x="0" y="0"/>
                </a:moveTo>
                <a:lnTo>
                  <a:pt x="4227597" y="0"/>
                </a:lnTo>
                <a:lnTo>
                  <a:pt x="4227597" y="3597301"/>
                </a:lnTo>
                <a:lnTo>
                  <a:pt x="0" y="3597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46826" y="3664367"/>
            <a:ext cx="3127248" cy="4114800"/>
          </a:xfrm>
          <a:custGeom>
            <a:avLst/>
            <a:gdLst/>
            <a:ahLst/>
            <a:cxnLst/>
            <a:rect l="l" t="t" r="r" b="b"/>
            <a:pathLst>
              <a:path w="3127248" h="4114800">
                <a:moveTo>
                  <a:pt x="0" y="0"/>
                </a:moveTo>
                <a:lnTo>
                  <a:pt x="3127248" y="0"/>
                </a:lnTo>
                <a:lnTo>
                  <a:pt x="3127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220317" y="7663700"/>
            <a:ext cx="3088164" cy="3692370"/>
          </a:xfrm>
          <a:custGeom>
            <a:avLst/>
            <a:gdLst/>
            <a:ahLst/>
            <a:cxnLst/>
            <a:rect l="l" t="t" r="r" b="b"/>
            <a:pathLst>
              <a:path w="3088164" h="3692370">
                <a:moveTo>
                  <a:pt x="0" y="0"/>
                </a:moveTo>
                <a:lnTo>
                  <a:pt x="3088164" y="0"/>
                </a:lnTo>
                <a:lnTo>
                  <a:pt x="3088164" y="3692370"/>
                </a:lnTo>
                <a:lnTo>
                  <a:pt x="0" y="3692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091394" y="5998436"/>
            <a:ext cx="3059572" cy="3781568"/>
          </a:xfrm>
          <a:custGeom>
            <a:avLst/>
            <a:gdLst/>
            <a:ahLst/>
            <a:cxnLst/>
            <a:rect l="l" t="t" r="r" b="b"/>
            <a:pathLst>
              <a:path w="3059572" h="3781568">
                <a:moveTo>
                  <a:pt x="0" y="0"/>
                </a:moveTo>
                <a:lnTo>
                  <a:pt x="3059572" y="0"/>
                </a:lnTo>
                <a:lnTo>
                  <a:pt x="3059572" y="3781568"/>
                </a:lnTo>
                <a:lnTo>
                  <a:pt x="0" y="3781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233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65412" y="1804782"/>
            <a:ext cx="4745184" cy="1101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9"/>
              </a:lnSpc>
            </a:pPr>
            <a:r>
              <a:rPr lang="en-US" sz="7990">
                <a:solidFill>
                  <a:srgbClr val="002F15"/>
                </a:solidFill>
                <a:latin typeface="Sergio Trendy"/>
              </a:rPr>
              <a:t>43 Foods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E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6262527" y="-1263720"/>
            <a:ext cx="2241615" cy="5011741"/>
          </a:xfrm>
          <a:custGeom>
            <a:avLst/>
            <a:gdLst/>
            <a:ahLst/>
            <a:cxnLst/>
            <a:rect l="l" t="t" r="r" b="b"/>
            <a:pathLst>
              <a:path w="2241615" h="5011741">
                <a:moveTo>
                  <a:pt x="0" y="0"/>
                </a:moveTo>
                <a:lnTo>
                  <a:pt x="2241615" y="0"/>
                </a:lnTo>
                <a:lnTo>
                  <a:pt x="2241615" y="5011741"/>
                </a:lnTo>
                <a:lnTo>
                  <a:pt x="0" y="501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20221" y="941764"/>
            <a:ext cx="7184569" cy="2722603"/>
            <a:chOff x="0" y="0"/>
            <a:chExt cx="9579425" cy="36301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579425" cy="3630137"/>
              <a:chOff x="0" y="0"/>
              <a:chExt cx="1742704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42704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742704" h="660400">
                    <a:moveTo>
                      <a:pt x="1618243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18244" y="0"/>
                    </a:lnTo>
                    <a:cubicBezTo>
                      <a:pt x="1686824" y="0"/>
                      <a:pt x="1742704" y="55880"/>
                      <a:pt x="1742704" y="124460"/>
                    </a:cubicBezTo>
                    <a:lnTo>
                      <a:pt x="1742704" y="535940"/>
                    </a:lnTo>
                    <a:cubicBezTo>
                      <a:pt x="1742704" y="604520"/>
                      <a:pt x="1686824" y="660400"/>
                      <a:pt x="1618244" y="660400"/>
                    </a:cubicBezTo>
                    <a:close/>
                  </a:path>
                </a:pathLst>
              </a:custGeom>
              <a:solidFill>
                <a:srgbClr val="FFF0D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0" y="569323"/>
              <a:ext cx="9579425" cy="249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Emissions - kg CO2</a:t>
              </a:r>
            </a:p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Nutritients - macro &amp; micro</a:t>
              </a:r>
            </a:p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Price - $</a:t>
              </a:r>
            </a:p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FDA Nutritional Requirements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4657923" y="2579059"/>
            <a:ext cx="4227597" cy="3597300"/>
          </a:xfrm>
          <a:custGeom>
            <a:avLst/>
            <a:gdLst/>
            <a:ahLst/>
            <a:cxnLst/>
            <a:rect l="l" t="t" r="r" b="b"/>
            <a:pathLst>
              <a:path w="4227597" h="3597300">
                <a:moveTo>
                  <a:pt x="0" y="0"/>
                </a:moveTo>
                <a:lnTo>
                  <a:pt x="4227597" y="0"/>
                </a:lnTo>
                <a:lnTo>
                  <a:pt x="4227597" y="3597301"/>
                </a:lnTo>
                <a:lnTo>
                  <a:pt x="0" y="3597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46826" y="3664367"/>
            <a:ext cx="3127248" cy="4114800"/>
          </a:xfrm>
          <a:custGeom>
            <a:avLst/>
            <a:gdLst/>
            <a:ahLst/>
            <a:cxnLst/>
            <a:rect l="l" t="t" r="r" b="b"/>
            <a:pathLst>
              <a:path w="3127248" h="4114800">
                <a:moveTo>
                  <a:pt x="0" y="0"/>
                </a:moveTo>
                <a:lnTo>
                  <a:pt x="3127248" y="0"/>
                </a:lnTo>
                <a:lnTo>
                  <a:pt x="3127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220317" y="7663700"/>
            <a:ext cx="3088164" cy="3692370"/>
          </a:xfrm>
          <a:custGeom>
            <a:avLst/>
            <a:gdLst/>
            <a:ahLst/>
            <a:cxnLst/>
            <a:rect l="l" t="t" r="r" b="b"/>
            <a:pathLst>
              <a:path w="3088164" h="3692370">
                <a:moveTo>
                  <a:pt x="0" y="0"/>
                </a:moveTo>
                <a:lnTo>
                  <a:pt x="3088164" y="0"/>
                </a:lnTo>
                <a:lnTo>
                  <a:pt x="3088164" y="3692370"/>
                </a:lnTo>
                <a:lnTo>
                  <a:pt x="0" y="3692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091394" y="5998436"/>
            <a:ext cx="3059572" cy="3781568"/>
          </a:xfrm>
          <a:custGeom>
            <a:avLst/>
            <a:gdLst/>
            <a:ahLst/>
            <a:cxnLst/>
            <a:rect l="l" t="t" r="r" b="b"/>
            <a:pathLst>
              <a:path w="3059572" h="3781568">
                <a:moveTo>
                  <a:pt x="0" y="0"/>
                </a:moveTo>
                <a:lnTo>
                  <a:pt x="3059572" y="0"/>
                </a:lnTo>
                <a:lnTo>
                  <a:pt x="3059572" y="3781568"/>
                </a:lnTo>
                <a:lnTo>
                  <a:pt x="0" y="3781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23373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1325" y="3750974"/>
            <a:ext cx="12440143" cy="718409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65412" y="1804782"/>
            <a:ext cx="4745184" cy="1101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9"/>
              </a:lnSpc>
            </a:pPr>
            <a:r>
              <a:rPr lang="en-US" sz="7990">
                <a:solidFill>
                  <a:srgbClr val="002F15"/>
                </a:solidFill>
                <a:latin typeface="Sergio Trendy"/>
              </a:rPr>
              <a:t>43 Foods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86703" y="4122979"/>
            <a:ext cx="9662790" cy="50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3384" dirty="0">
                <a:solidFill>
                  <a:srgbClr val="002F15"/>
                </a:solidFill>
                <a:latin typeface="Sergio Trendy"/>
              </a:rPr>
              <a:t>Highest CO2 Emitting Foods (per kg)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852</Words>
  <Application>Microsoft Office PowerPoint</Application>
  <PresentationFormat>Custom</PresentationFormat>
  <Paragraphs>232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Canva Sans Bold</vt:lpstr>
      <vt:lpstr>Arial</vt:lpstr>
      <vt:lpstr>Garet</vt:lpstr>
      <vt:lpstr>Sergio Trendy</vt:lpstr>
      <vt:lpstr>Canva Sans</vt:lpstr>
      <vt:lpstr>Garet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Illustrative Food Daily Weekly Monthly Planner Planner Presentation</dc:title>
  <cp:lastModifiedBy>Rory Wilson</cp:lastModifiedBy>
  <cp:revision>1</cp:revision>
  <dcterms:created xsi:type="dcterms:W3CDTF">2006-08-16T00:00:00Z</dcterms:created>
  <dcterms:modified xsi:type="dcterms:W3CDTF">2023-12-09T04:47:26Z</dcterms:modified>
  <dc:identifier>DAF2b8_o_PE</dc:identifier>
</cp:coreProperties>
</file>